
<file path=[Content_Types].xml><?xml version="1.0" encoding="utf-8"?>
<Types xmlns="http://schemas.openxmlformats.org/package/2006/content-types">
  <Default Extension="jpeg" ContentType="image/jpeg"/>
  <Default Extension="mov" ContentType="video/quicktime"/>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19"/>
  </p:notesMasterIdLst>
  <p:handoutMasterIdLst>
    <p:handoutMasterId r:id="rId20"/>
  </p:handoutMasterIdLst>
  <p:sldIdLst>
    <p:sldId id="994" r:id="rId2"/>
    <p:sldId id="1127" r:id="rId3"/>
    <p:sldId id="290" r:id="rId4"/>
    <p:sldId id="1125" r:id="rId5"/>
    <p:sldId id="362" r:id="rId6"/>
    <p:sldId id="1109" r:id="rId7"/>
    <p:sldId id="976" r:id="rId8"/>
    <p:sldId id="1110" r:id="rId9"/>
    <p:sldId id="1128" r:id="rId10"/>
    <p:sldId id="1129" r:id="rId11"/>
    <p:sldId id="1104" r:id="rId12"/>
    <p:sldId id="1117" r:id="rId13"/>
    <p:sldId id="1114" r:id="rId14"/>
    <p:sldId id="1116" r:id="rId15"/>
    <p:sldId id="1124" r:id="rId16"/>
    <p:sldId id="1126" r:id="rId17"/>
    <p:sldId id="276"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DFF"/>
    <a:srgbClr val="669DD9"/>
    <a:srgbClr val="669D7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254" autoAdjust="0"/>
    <p:restoredTop sz="94802" autoAdjust="0"/>
  </p:normalViewPr>
  <p:slideViewPr>
    <p:cSldViewPr snapToGrid="0">
      <p:cViewPr varScale="1">
        <p:scale>
          <a:sx n="113" d="100"/>
          <a:sy n="113" d="100"/>
        </p:scale>
        <p:origin x="200" y="416"/>
      </p:cViewPr>
      <p:guideLst/>
    </p:cSldViewPr>
  </p:slideViewPr>
  <p:notesTextViewPr>
    <p:cViewPr>
      <p:scale>
        <a:sx n="1" d="1"/>
        <a:sy n="1" d="1"/>
      </p:scale>
      <p:origin x="0" y="0"/>
    </p:cViewPr>
  </p:notesTextViewPr>
  <p:notesViewPr>
    <p:cSldViewPr snapToGrid="0">
      <p:cViewPr varScale="1">
        <p:scale>
          <a:sx n="87" d="100"/>
          <a:sy n="87" d="100"/>
        </p:scale>
        <p:origin x="3840" y="9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file:////egnyte.streetlightdata.net\elc\Shared\Engagements\Caltrans%20Bike%20Ped\Methodology%20and%20Validation%20Papers\Validation%20Work\Bike\v14%20Bike%20Validation\sf-mta-first-run-4months-0.50-aggregated-quantum-counts-by-month.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000" b="0" i="0" baseline="0" dirty="0">
                <a:effectLst/>
              </a:rPr>
              <a:t>Correlation between StreetLight and SFMTA Counts All Day (Weekdays) n=98</a:t>
            </a:r>
            <a:endParaRPr lang="en-US" sz="1000" dirty="0">
              <a:effectLst/>
            </a:endParaRPr>
          </a:p>
        </c:rich>
      </c:tx>
      <c:layout>
        <c:manualLayout>
          <c:xMode val="edge"/>
          <c:yMode val="edge"/>
          <c:x val="0.1175672123110215"/>
          <c:y val="5.5391138237897777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scatterChart>
        <c:scatterStyle val="lineMarker"/>
        <c:varyColors val="0"/>
        <c:ser>
          <c:idx val="0"/>
          <c:order val="0"/>
          <c:tx>
            <c:strRef>
              <c:f>'weekday by month outlier detect'!$F$1</c:f>
              <c:strCache>
                <c:ptCount val="1"/>
                <c:pt idx="0">
                  <c:v>counter_counts</c:v>
                </c:pt>
              </c:strCache>
            </c:strRef>
          </c:tx>
          <c:spPr>
            <a:ln w="19050" cap="rnd">
              <a:noFill/>
              <a:round/>
            </a:ln>
            <a:effectLst/>
          </c:spPr>
          <c:marker>
            <c:symbol val="circle"/>
            <c:size val="5"/>
            <c:spPr>
              <a:solidFill>
                <a:schemeClr val="accent6"/>
              </a:solidFill>
              <a:ln w="9525">
                <a:solidFill>
                  <a:schemeClr val="accent6"/>
                </a:solidFill>
              </a:ln>
              <a:effectLst/>
            </c:spPr>
          </c:marker>
          <c:trendline>
            <c:spPr>
              <a:ln w="19050" cap="rnd">
                <a:solidFill>
                  <a:schemeClr val="accent6"/>
                </a:solidFill>
                <a:prstDash val="sysDot"/>
              </a:ln>
              <a:effectLst/>
            </c:spPr>
            <c:trendlineType val="linear"/>
            <c:dispRSqr val="0"/>
            <c:dispEq val="0"/>
          </c:trendline>
          <c:trendline>
            <c:spPr>
              <a:ln w="19050" cap="rnd">
                <a:solidFill>
                  <a:schemeClr val="accent6"/>
                </a:solidFill>
                <a:prstDash val="sysDot"/>
              </a:ln>
              <a:effectLst/>
            </c:spPr>
            <c:trendlineType val="linear"/>
            <c:dispRSqr val="1"/>
            <c:dispEq val="0"/>
            <c:trendlineLbl>
              <c:layout>
                <c:manualLayout>
                  <c:x val="0.1344011225649934"/>
                  <c:y val="-5.4711519048284647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trendlineLbl>
          </c:trendline>
          <c:xVal>
            <c:numRef>
              <c:f>'weekday by month outlier detect'!$E$2:$E$151</c:f>
              <c:numCache>
                <c:formatCode>General</c:formatCode>
                <c:ptCount val="98"/>
                <c:pt idx="0">
                  <c:v>40</c:v>
                </c:pt>
                <c:pt idx="1">
                  <c:v>40</c:v>
                </c:pt>
                <c:pt idx="2">
                  <c:v>49</c:v>
                </c:pt>
                <c:pt idx="3">
                  <c:v>48</c:v>
                </c:pt>
                <c:pt idx="4">
                  <c:v>303</c:v>
                </c:pt>
                <c:pt idx="5">
                  <c:v>513</c:v>
                </c:pt>
                <c:pt idx="6">
                  <c:v>951</c:v>
                </c:pt>
                <c:pt idx="7">
                  <c:v>1178</c:v>
                </c:pt>
                <c:pt idx="8">
                  <c:v>390</c:v>
                </c:pt>
                <c:pt idx="9">
                  <c:v>261</c:v>
                </c:pt>
                <c:pt idx="10">
                  <c:v>580</c:v>
                </c:pt>
                <c:pt idx="11">
                  <c:v>624</c:v>
                </c:pt>
                <c:pt idx="12">
                  <c:v>89</c:v>
                </c:pt>
                <c:pt idx="13">
                  <c:v>87</c:v>
                </c:pt>
                <c:pt idx="14">
                  <c:v>527</c:v>
                </c:pt>
                <c:pt idx="15">
                  <c:v>1376</c:v>
                </c:pt>
                <c:pt idx="16">
                  <c:v>566</c:v>
                </c:pt>
                <c:pt idx="17">
                  <c:v>96</c:v>
                </c:pt>
                <c:pt idx="18">
                  <c:v>38</c:v>
                </c:pt>
                <c:pt idx="19">
                  <c:v>296</c:v>
                </c:pt>
                <c:pt idx="20">
                  <c:v>225</c:v>
                </c:pt>
                <c:pt idx="21">
                  <c:v>167</c:v>
                </c:pt>
                <c:pt idx="22">
                  <c:v>1304</c:v>
                </c:pt>
                <c:pt idx="23">
                  <c:v>509</c:v>
                </c:pt>
                <c:pt idx="24">
                  <c:v>636</c:v>
                </c:pt>
                <c:pt idx="25">
                  <c:v>1214</c:v>
                </c:pt>
                <c:pt idx="26">
                  <c:v>983</c:v>
                </c:pt>
                <c:pt idx="27">
                  <c:v>627</c:v>
                </c:pt>
                <c:pt idx="28">
                  <c:v>1375</c:v>
                </c:pt>
                <c:pt idx="29">
                  <c:v>40</c:v>
                </c:pt>
                <c:pt idx="30">
                  <c:v>320</c:v>
                </c:pt>
                <c:pt idx="31">
                  <c:v>506</c:v>
                </c:pt>
                <c:pt idx="32">
                  <c:v>913</c:v>
                </c:pt>
                <c:pt idx="33">
                  <c:v>1244</c:v>
                </c:pt>
                <c:pt idx="34">
                  <c:v>304</c:v>
                </c:pt>
                <c:pt idx="35">
                  <c:v>240</c:v>
                </c:pt>
                <c:pt idx="36">
                  <c:v>515</c:v>
                </c:pt>
                <c:pt idx="37">
                  <c:v>629</c:v>
                </c:pt>
                <c:pt idx="38">
                  <c:v>101</c:v>
                </c:pt>
                <c:pt idx="39">
                  <c:v>79</c:v>
                </c:pt>
                <c:pt idx="40">
                  <c:v>522</c:v>
                </c:pt>
                <c:pt idx="41">
                  <c:v>1488</c:v>
                </c:pt>
                <c:pt idx="42">
                  <c:v>623</c:v>
                </c:pt>
                <c:pt idx="43">
                  <c:v>87</c:v>
                </c:pt>
                <c:pt idx="44">
                  <c:v>40</c:v>
                </c:pt>
                <c:pt idx="45">
                  <c:v>246</c:v>
                </c:pt>
                <c:pt idx="46">
                  <c:v>181</c:v>
                </c:pt>
                <c:pt idx="47">
                  <c:v>151</c:v>
                </c:pt>
                <c:pt idx="48">
                  <c:v>1406</c:v>
                </c:pt>
                <c:pt idx="49">
                  <c:v>493</c:v>
                </c:pt>
                <c:pt idx="50">
                  <c:v>576</c:v>
                </c:pt>
                <c:pt idx="51">
                  <c:v>1225</c:v>
                </c:pt>
                <c:pt idx="52">
                  <c:v>1074</c:v>
                </c:pt>
                <c:pt idx="53">
                  <c:v>681</c:v>
                </c:pt>
                <c:pt idx="54">
                  <c:v>67</c:v>
                </c:pt>
                <c:pt idx="55">
                  <c:v>67</c:v>
                </c:pt>
                <c:pt idx="56">
                  <c:v>1615</c:v>
                </c:pt>
                <c:pt idx="57">
                  <c:v>87</c:v>
                </c:pt>
                <c:pt idx="58">
                  <c:v>63</c:v>
                </c:pt>
                <c:pt idx="59">
                  <c:v>589</c:v>
                </c:pt>
                <c:pt idx="60">
                  <c:v>1077</c:v>
                </c:pt>
                <c:pt idx="61">
                  <c:v>1386</c:v>
                </c:pt>
                <c:pt idx="62">
                  <c:v>497</c:v>
                </c:pt>
                <c:pt idx="63">
                  <c:v>448</c:v>
                </c:pt>
                <c:pt idx="64">
                  <c:v>632</c:v>
                </c:pt>
                <c:pt idx="65">
                  <c:v>729</c:v>
                </c:pt>
                <c:pt idx="66">
                  <c:v>119</c:v>
                </c:pt>
                <c:pt idx="67">
                  <c:v>122</c:v>
                </c:pt>
                <c:pt idx="68">
                  <c:v>2119</c:v>
                </c:pt>
                <c:pt idx="69">
                  <c:v>1569</c:v>
                </c:pt>
                <c:pt idx="70">
                  <c:v>260</c:v>
                </c:pt>
                <c:pt idx="71">
                  <c:v>109</c:v>
                </c:pt>
                <c:pt idx="72">
                  <c:v>1728</c:v>
                </c:pt>
                <c:pt idx="73">
                  <c:v>671</c:v>
                </c:pt>
                <c:pt idx="74">
                  <c:v>670</c:v>
                </c:pt>
                <c:pt idx="75">
                  <c:v>977</c:v>
                </c:pt>
                <c:pt idx="76">
                  <c:v>684</c:v>
                </c:pt>
                <c:pt idx="77">
                  <c:v>48</c:v>
                </c:pt>
                <c:pt idx="78">
                  <c:v>48</c:v>
                </c:pt>
                <c:pt idx="79">
                  <c:v>48</c:v>
                </c:pt>
                <c:pt idx="80">
                  <c:v>48</c:v>
                </c:pt>
                <c:pt idx="81">
                  <c:v>513</c:v>
                </c:pt>
                <c:pt idx="82">
                  <c:v>924</c:v>
                </c:pt>
                <c:pt idx="83">
                  <c:v>1135</c:v>
                </c:pt>
                <c:pt idx="84">
                  <c:v>348</c:v>
                </c:pt>
                <c:pt idx="85">
                  <c:v>242</c:v>
                </c:pt>
                <c:pt idx="86">
                  <c:v>565</c:v>
                </c:pt>
                <c:pt idx="87">
                  <c:v>85</c:v>
                </c:pt>
                <c:pt idx="88">
                  <c:v>107</c:v>
                </c:pt>
                <c:pt idx="89">
                  <c:v>1713</c:v>
                </c:pt>
                <c:pt idx="90">
                  <c:v>213</c:v>
                </c:pt>
                <c:pt idx="91">
                  <c:v>101</c:v>
                </c:pt>
                <c:pt idx="92">
                  <c:v>1310</c:v>
                </c:pt>
                <c:pt idx="93">
                  <c:v>491</c:v>
                </c:pt>
                <c:pt idx="94">
                  <c:v>515</c:v>
                </c:pt>
                <c:pt idx="95">
                  <c:v>1186</c:v>
                </c:pt>
                <c:pt idx="96">
                  <c:v>970</c:v>
                </c:pt>
                <c:pt idx="97">
                  <c:v>632</c:v>
                </c:pt>
              </c:numCache>
            </c:numRef>
          </c:xVal>
          <c:yVal>
            <c:numRef>
              <c:f>'weekday by month outlier detect'!$F$2:$F$151</c:f>
              <c:numCache>
                <c:formatCode>General</c:formatCode>
                <c:ptCount val="98"/>
                <c:pt idx="0">
                  <c:v>1080</c:v>
                </c:pt>
                <c:pt idx="1">
                  <c:v>1350</c:v>
                </c:pt>
                <c:pt idx="2">
                  <c:v>1728</c:v>
                </c:pt>
                <c:pt idx="3">
                  <c:v>1598</c:v>
                </c:pt>
                <c:pt idx="4">
                  <c:v>6252</c:v>
                </c:pt>
                <c:pt idx="5">
                  <c:v>8680</c:v>
                </c:pt>
                <c:pt idx="6">
                  <c:v>26473</c:v>
                </c:pt>
                <c:pt idx="7">
                  <c:v>50526</c:v>
                </c:pt>
                <c:pt idx="8">
                  <c:v>5299</c:v>
                </c:pt>
                <c:pt idx="9">
                  <c:v>6283</c:v>
                </c:pt>
                <c:pt idx="10">
                  <c:v>16349</c:v>
                </c:pt>
                <c:pt idx="11">
                  <c:v>26441</c:v>
                </c:pt>
                <c:pt idx="12">
                  <c:v>2921</c:v>
                </c:pt>
                <c:pt idx="13">
                  <c:v>3323</c:v>
                </c:pt>
                <c:pt idx="14">
                  <c:v>4254</c:v>
                </c:pt>
                <c:pt idx="15">
                  <c:v>57921</c:v>
                </c:pt>
                <c:pt idx="16">
                  <c:v>8684</c:v>
                </c:pt>
                <c:pt idx="17">
                  <c:v>1133</c:v>
                </c:pt>
                <c:pt idx="18">
                  <c:v>417</c:v>
                </c:pt>
                <c:pt idx="19">
                  <c:v>1983</c:v>
                </c:pt>
                <c:pt idx="20">
                  <c:v>1479</c:v>
                </c:pt>
                <c:pt idx="21">
                  <c:v>1565</c:v>
                </c:pt>
                <c:pt idx="22">
                  <c:v>46035</c:v>
                </c:pt>
                <c:pt idx="23">
                  <c:v>20395</c:v>
                </c:pt>
                <c:pt idx="24">
                  <c:v>6687</c:v>
                </c:pt>
                <c:pt idx="25">
                  <c:v>27892</c:v>
                </c:pt>
                <c:pt idx="26">
                  <c:v>17965</c:v>
                </c:pt>
                <c:pt idx="27">
                  <c:v>23146</c:v>
                </c:pt>
                <c:pt idx="28">
                  <c:v>50894</c:v>
                </c:pt>
                <c:pt idx="29">
                  <c:v>1217</c:v>
                </c:pt>
                <c:pt idx="30">
                  <c:v>5444</c:v>
                </c:pt>
                <c:pt idx="31">
                  <c:v>8163</c:v>
                </c:pt>
                <c:pt idx="32">
                  <c:v>25555</c:v>
                </c:pt>
                <c:pt idx="33">
                  <c:v>46211</c:v>
                </c:pt>
                <c:pt idx="34">
                  <c:v>4721</c:v>
                </c:pt>
                <c:pt idx="35">
                  <c:v>5790</c:v>
                </c:pt>
                <c:pt idx="36">
                  <c:v>14833</c:v>
                </c:pt>
                <c:pt idx="37">
                  <c:v>24006</c:v>
                </c:pt>
                <c:pt idx="38">
                  <c:v>2752</c:v>
                </c:pt>
                <c:pt idx="39">
                  <c:v>2952</c:v>
                </c:pt>
                <c:pt idx="40">
                  <c:v>3754</c:v>
                </c:pt>
                <c:pt idx="41">
                  <c:v>54258</c:v>
                </c:pt>
                <c:pt idx="42">
                  <c:v>6074</c:v>
                </c:pt>
                <c:pt idx="43">
                  <c:v>1191</c:v>
                </c:pt>
                <c:pt idx="44">
                  <c:v>422</c:v>
                </c:pt>
                <c:pt idx="45">
                  <c:v>1750</c:v>
                </c:pt>
                <c:pt idx="46">
                  <c:v>1251</c:v>
                </c:pt>
                <c:pt idx="47">
                  <c:v>1313</c:v>
                </c:pt>
                <c:pt idx="48">
                  <c:v>43643</c:v>
                </c:pt>
                <c:pt idx="49">
                  <c:v>20417</c:v>
                </c:pt>
                <c:pt idx="50">
                  <c:v>5723</c:v>
                </c:pt>
                <c:pt idx="51">
                  <c:v>25560</c:v>
                </c:pt>
                <c:pt idx="52">
                  <c:v>17342</c:v>
                </c:pt>
                <c:pt idx="53">
                  <c:v>24193</c:v>
                </c:pt>
                <c:pt idx="54">
                  <c:v>1255</c:v>
                </c:pt>
                <c:pt idx="55">
                  <c:v>1554</c:v>
                </c:pt>
                <c:pt idx="56">
                  <c:v>29629</c:v>
                </c:pt>
                <c:pt idx="57">
                  <c:v>1680</c:v>
                </c:pt>
                <c:pt idx="58">
                  <c:v>1662</c:v>
                </c:pt>
                <c:pt idx="59">
                  <c:v>8827</c:v>
                </c:pt>
                <c:pt idx="60">
                  <c:v>23756</c:v>
                </c:pt>
                <c:pt idx="61">
                  <c:v>54290</c:v>
                </c:pt>
                <c:pt idx="62">
                  <c:v>4785</c:v>
                </c:pt>
                <c:pt idx="63">
                  <c:v>6219</c:v>
                </c:pt>
                <c:pt idx="64">
                  <c:v>23211</c:v>
                </c:pt>
                <c:pt idx="65">
                  <c:v>25392</c:v>
                </c:pt>
                <c:pt idx="66">
                  <c:v>2869</c:v>
                </c:pt>
                <c:pt idx="67">
                  <c:v>3033</c:v>
                </c:pt>
                <c:pt idx="68">
                  <c:v>56637</c:v>
                </c:pt>
                <c:pt idx="69">
                  <c:v>58791</c:v>
                </c:pt>
                <c:pt idx="70">
                  <c:v>9788</c:v>
                </c:pt>
                <c:pt idx="71">
                  <c:v>1929</c:v>
                </c:pt>
                <c:pt idx="72">
                  <c:v>25483</c:v>
                </c:pt>
                <c:pt idx="73">
                  <c:v>16340</c:v>
                </c:pt>
                <c:pt idx="74">
                  <c:v>6778</c:v>
                </c:pt>
                <c:pt idx="75">
                  <c:v>17699</c:v>
                </c:pt>
                <c:pt idx="76">
                  <c:v>22511</c:v>
                </c:pt>
                <c:pt idx="77">
                  <c:v>1243</c:v>
                </c:pt>
                <c:pt idx="78">
                  <c:v>1403</c:v>
                </c:pt>
                <c:pt idx="79">
                  <c:v>1366</c:v>
                </c:pt>
                <c:pt idx="80">
                  <c:v>1422</c:v>
                </c:pt>
                <c:pt idx="81">
                  <c:v>7105</c:v>
                </c:pt>
                <c:pt idx="82">
                  <c:v>21534</c:v>
                </c:pt>
                <c:pt idx="83">
                  <c:v>44908</c:v>
                </c:pt>
                <c:pt idx="84">
                  <c:v>4480</c:v>
                </c:pt>
                <c:pt idx="85">
                  <c:v>5412</c:v>
                </c:pt>
                <c:pt idx="86">
                  <c:v>21227</c:v>
                </c:pt>
                <c:pt idx="87">
                  <c:v>2613</c:v>
                </c:pt>
                <c:pt idx="88">
                  <c:v>2657</c:v>
                </c:pt>
                <c:pt idx="89">
                  <c:v>47433</c:v>
                </c:pt>
                <c:pt idx="90">
                  <c:v>1860</c:v>
                </c:pt>
                <c:pt idx="91">
                  <c:v>1690</c:v>
                </c:pt>
                <c:pt idx="92">
                  <c:v>25420</c:v>
                </c:pt>
                <c:pt idx="93">
                  <c:v>14780</c:v>
                </c:pt>
                <c:pt idx="94">
                  <c:v>5947</c:v>
                </c:pt>
                <c:pt idx="95">
                  <c:v>35327</c:v>
                </c:pt>
                <c:pt idx="96">
                  <c:v>19454</c:v>
                </c:pt>
                <c:pt idx="97">
                  <c:v>18942</c:v>
                </c:pt>
              </c:numCache>
            </c:numRef>
          </c:yVal>
          <c:smooth val="0"/>
          <c:extLst>
            <c:ext xmlns:c16="http://schemas.microsoft.com/office/drawing/2014/chart" uri="{C3380CC4-5D6E-409C-BE32-E72D297353CC}">
              <c16:uniqueId val="{00000002-6BF4-9B48-AF88-702E6CA01E52}"/>
            </c:ext>
          </c:extLst>
        </c:ser>
        <c:dLbls>
          <c:showLegendKey val="0"/>
          <c:showVal val="0"/>
          <c:showCatName val="0"/>
          <c:showSerName val="0"/>
          <c:showPercent val="0"/>
          <c:showBubbleSize val="0"/>
        </c:dLbls>
        <c:axId val="656397016"/>
        <c:axId val="656398328"/>
      </c:scatterChart>
      <c:valAx>
        <c:axId val="656397016"/>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a:t>Sum</a:t>
                </a:r>
                <a:r>
                  <a:rPr lang="en-US" baseline="0" dirty="0"/>
                  <a:t> of StreetLight Counts</a:t>
                </a:r>
                <a:endParaRPr lang="en-US" dirty="0"/>
              </a:p>
            </c:rich>
          </c:tx>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398328"/>
        <c:crosses val="autoZero"/>
        <c:crossBetween val="midCat"/>
      </c:valAx>
      <c:valAx>
        <c:axId val="656398328"/>
        <c:scaling>
          <c:orientation val="minMax"/>
          <c:min val="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a:t>Sum</a:t>
                </a:r>
                <a:r>
                  <a:rPr lang="en-US" baseline="0"/>
                  <a:t> of SFMTA Counts</a:t>
                </a:r>
                <a:endParaRPr lang="en-US"/>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56397016"/>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28575" cap="flat" cmpd="sng" algn="ctr">
      <a:no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6BD787D-8063-4D59-AD93-F5E53B54C5F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DF7F80D-0F3A-4DCD-8055-8AED45F604D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6B63781-07FF-49EE-A0CF-BA710D6F5918}" type="datetimeFigureOut">
              <a:rPr lang="en-US" smtClean="0"/>
              <a:t>6/2/19</a:t>
            </a:fld>
            <a:endParaRPr lang="en-US"/>
          </a:p>
        </p:txBody>
      </p:sp>
      <p:sp>
        <p:nvSpPr>
          <p:cNvPr id="4" name="Footer Placeholder 3">
            <a:extLst>
              <a:ext uri="{FF2B5EF4-FFF2-40B4-BE49-F238E27FC236}">
                <a16:creationId xmlns:a16="http://schemas.microsoft.com/office/drawing/2014/main" id="{6693B7D8-1DEB-4F36-A4D0-DC33DD0FC72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0CF04AB3-7C53-4515-B12D-4E2D666FAC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5B8D87C-6C9F-4122-A043-719D5A5953C5}" type="slidenum">
              <a:rPr lang="en-US" smtClean="0"/>
              <a:t>‹#›</a:t>
            </a:fld>
            <a:endParaRPr lang="en-US"/>
          </a:p>
        </p:txBody>
      </p:sp>
    </p:spTree>
    <p:extLst>
      <p:ext uri="{BB962C8B-B14F-4D97-AF65-F5344CB8AC3E}">
        <p14:creationId xmlns:p14="http://schemas.microsoft.com/office/powerpoint/2010/main" val="119905097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D68E67-F8CA-4155-8876-965E19B2408B}" type="datetimeFigureOut">
              <a:rPr lang="en-US" smtClean="0"/>
              <a:t>6/2/19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AFAB3E-86C8-4FF0-B21A-6434185993AD}" type="slidenum">
              <a:rPr lang="en-US" smtClean="0"/>
              <a:t>‹#›</a:t>
            </a:fld>
            <a:endParaRPr lang="en-US"/>
          </a:p>
        </p:txBody>
      </p:sp>
    </p:spTree>
    <p:extLst>
      <p:ext uri="{BB962C8B-B14F-4D97-AF65-F5344CB8AC3E}">
        <p14:creationId xmlns:p14="http://schemas.microsoft.com/office/powerpoint/2010/main" val="24063629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4916">
              <a:defRPr/>
            </a:pPr>
            <a:r>
              <a:rPr lang="en-US" dirty="0"/>
              <a:t>At 10:01 AM: Hello everyone, and thanks for joining today’s webinar. My name is [NAME] and I am [TITLE] at StreetLight Data. We’ll give folks a few minutes to join before we get started.</a:t>
            </a:r>
          </a:p>
          <a:p>
            <a:r>
              <a:rPr lang="en-US" dirty="0"/>
              <a:t> At 10:05AM: Thanks again for joining today’s webinar. For those of you that just joined, my name is [NAME], and I am [TITLE.] </a:t>
            </a:r>
          </a:p>
          <a:p>
            <a:endParaRPr lang="en-US" dirty="0"/>
          </a:p>
        </p:txBody>
      </p:sp>
      <p:sp>
        <p:nvSpPr>
          <p:cNvPr id="4" name="Slide Number Placeholder 3"/>
          <p:cNvSpPr>
            <a:spLocks noGrp="1"/>
          </p:cNvSpPr>
          <p:nvPr>
            <p:ph type="sldNum" sz="quarter" idx="5"/>
          </p:nvPr>
        </p:nvSpPr>
        <p:spPr/>
        <p:txBody>
          <a:bodyPr/>
          <a:lstStyle/>
          <a:p>
            <a:fld id="{E6AFAB3E-86C8-4FF0-B21A-6434185993AD}" type="slidenum">
              <a:rPr lang="en-US" smtClean="0"/>
              <a:t>1</a:t>
            </a:fld>
            <a:endParaRPr lang="en-US"/>
          </a:p>
        </p:txBody>
      </p:sp>
    </p:spTree>
    <p:extLst>
      <p:ext uri="{BB962C8B-B14F-4D97-AF65-F5344CB8AC3E}">
        <p14:creationId xmlns:p14="http://schemas.microsoft.com/office/powerpoint/2010/main" val="1111402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you all know, Big Data is a Big Buzz Word right now. And Big Data is pretty cool. At StreetLight, we’ve got a lot of it. This video is showing you a sample of 24 hours in San Bernardino. The purple dots are smart phones with apps pinging </a:t>
            </a:r>
            <a:r>
              <a:rPr lang="en-US" baseline="0" dirty="0" err="1"/>
              <a:t>locationally</a:t>
            </a:r>
            <a:r>
              <a:rPr lang="en-US" baseline="0" dirty="0"/>
              <a:t> in the background. This data comes to us deidentified and it’s all opted in, to protect privacy. The orange dots are from GPS management devices in commercial trucks. Throughout the data, activity rises and falls in various parts of the city. We mix this data with all sort of other more conventional data, and </a:t>
            </a:r>
            <a:r>
              <a:rPr lang="en-US" baseline="0" dirty="0" err="1"/>
              <a:t>I”ll</a:t>
            </a:r>
            <a:r>
              <a:rPr lang="en-US" baseline="0" dirty="0"/>
              <a:t> give your more details later if you like. </a:t>
            </a:r>
          </a:p>
          <a:p>
            <a:endParaRPr lang="en-US" baseline="0" dirty="0"/>
          </a:p>
          <a:p>
            <a:r>
              <a:rPr lang="en-US" baseline="0" dirty="0"/>
              <a:t>And this video is very pretty and fun to watch. But it’s not actually useful. Because it’s just a pile of data, albeit a pretty animated pile. Big Data alone is NOT useful.</a:t>
            </a:r>
            <a:endParaRPr lang="en-US" dirty="0"/>
          </a:p>
          <a:p>
            <a:endParaRPr lang="en-US" dirty="0"/>
          </a:p>
        </p:txBody>
      </p:sp>
      <p:sp>
        <p:nvSpPr>
          <p:cNvPr id="4" name="Slide Number Placeholder 3"/>
          <p:cNvSpPr>
            <a:spLocks noGrp="1"/>
          </p:cNvSpPr>
          <p:nvPr>
            <p:ph type="sldNum" sz="quarter" idx="5"/>
          </p:nvPr>
        </p:nvSpPr>
        <p:spPr/>
        <p:txBody>
          <a:bodyPr/>
          <a:lstStyle/>
          <a:p>
            <a:fld id="{E6AFAB3E-86C8-4FF0-B21A-6434185993AD}" type="slidenum">
              <a:rPr lang="en-US" smtClean="0"/>
              <a:t>3</a:t>
            </a:fld>
            <a:endParaRPr lang="en-US"/>
          </a:p>
        </p:txBody>
      </p:sp>
    </p:spTree>
    <p:extLst>
      <p:ext uri="{BB962C8B-B14F-4D97-AF65-F5344CB8AC3E}">
        <p14:creationId xmlns:p14="http://schemas.microsoft.com/office/powerpoint/2010/main" val="25797649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ML Trade off – less clear what the breaking </a:t>
            </a:r>
            <a:r>
              <a:rPr lang="en-US" dirty="0" err="1"/>
              <a:t>criterea</a:t>
            </a:r>
            <a:r>
              <a:rPr lang="en-US" dirty="0"/>
              <a:t> is</a:t>
            </a:r>
          </a:p>
        </p:txBody>
      </p:sp>
      <p:sp>
        <p:nvSpPr>
          <p:cNvPr id="4" name="Slide Number Placeholder 3"/>
          <p:cNvSpPr>
            <a:spLocks noGrp="1"/>
          </p:cNvSpPr>
          <p:nvPr>
            <p:ph type="sldNum" sz="quarter" idx="5"/>
          </p:nvPr>
        </p:nvSpPr>
        <p:spPr/>
        <p:txBody>
          <a:bodyPr/>
          <a:lstStyle/>
          <a:p>
            <a:fld id="{E6AFAB3E-86C8-4FF0-B21A-6434185993AD}" type="slidenum">
              <a:rPr lang="en-US" smtClean="0"/>
              <a:t>4</a:t>
            </a:fld>
            <a:endParaRPr lang="en-US"/>
          </a:p>
        </p:txBody>
      </p:sp>
    </p:spTree>
    <p:extLst>
      <p:ext uri="{BB962C8B-B14F-4D97-AF65-F5344CB8AC3E}">
        <p14:creationId xmlns:p14="http://schemas.microsoft.com/office/powerpoint/2010/main" val="21124148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As you all know, Big Data is a Big Buzz Word right now. And Big Data is pretty cool. At StreetLight, we’ve got a lot of it. This video is showing you a sample of 24 hours in San Bernardino. The purple dots are smart phones with apps pinging locationally in the background. This data comes to us deidentified and it’s all opted in, to protect privacy. The orange dots are from GPS management devices in commercial trucks. Throughout the data, activity rises and falls in various parts of the city. We mix this data with all sort of other more conventional data, and I”ll give your more details later if you like. </a:t>
            </a:r>
          </a:p>
          <a:p>
            <a:endParaRPr lang="en-US" baseline="0" dirty="0"/>
          </a:p>
          <a:p>
            <a:r>
              <a:rPr lang="en-US" baseline="0" dirty="0"/>
              <a:t>And this video is very pretty and fun to watch. But it’s not actually useful. Because it’s just a pile of data, albeit a pretty animated pile. Big Data alone is NOT useful.</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6AFAB3E-86C8-4FF0-B21A-6434185993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1380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FAB3E-86C8-4FF0-B21A-6434185993AD}" type="slidenum">
              <a:rPr lang="en-US" smtClean="0"/>
              <a:t>11</a:t>
            </a:fld>
            <a:endParaRPr lang="en-US" dirty="0"/>
          </a:p>
        </p:txBody>
      </p:sp>
    </p:spTree>
    <p:extLst>
      <p:ext uri="{BB962C8B-B14F-4D97-AF65-F5344CB8AC3E}">
        <p14:creationId xmlns:p14="http://schemas.microsoft.com/office/powerpoint/2010/main" val="238009591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6AFAB3E-86C8-4FF0-B21A-6434185993AD}" type="slidenum">
              <a:rPr lang="en-US" smtClean="0"/>
              <a:t>16</a:t>
            </a:fld>
            <a:endParaRPr lang="en-US" dirty="0"/>
          </a:p>
        </p:txBody>
      </p:sp>
    </p:spTree>
    <p:extLst>
      <p:ext uri="{BB962C8B-B14F-4D97-AF65-F5344CB8AC3E}">
        <p14:creationId xmlns:p14="http://schemas.microsoft.com/office/powerpoint/2010/main" val="394065939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886EF-BDF1-40B6-A620-EF537C2ADE93}"/>
              </a:ext>
            </a:extLst>
          </p:cNvPr>
          <p:cNvSpPr>
            <a:spLocks noGrp="1"/>
          </p:cNvSpPr>
          <p:nvPr>
            <p:ph type="ctrTitle" hasCustomPrompt="1"/>
          </p:nvPr>
        </p:nvSpPr>
        <p:spPr>
          <a:xfrm>
            <a:off x="515010" y="1679413"/>
            <a:ext cx="8544907" cy="1652366"/>
          </a:xfrm>
        </p:spPr>
        <p:txBody>
          <a:bodyPr anchor="t">
            <a:normAutofit/>
          </a:bodyPr>
          <a:lstStyle>
            <a:lvl1pPr algn="l">
              <a:lnSpc>
                <a:spcPts val="6000"/>
              </a:lnSpc>
              <a:spcAft>
                <a:spcPts val="0"/>
              </a:spcAft>
              <a:defRPr sz="4800" b="1">
                <a:latin typeface="+mj-lt"/>
              </a:defRPr>
            </a:lvl1pPr>
          </a:lstStyle>
          <a:p>
            <a:r>
              <a:rPr lang="en-US" dirty="0"/>
              <a:t>Presentation Title</a:t>
            </a:r>
          </a:p>
        </p:txBody>
      </p:sp>
      <p:sp>
        <p:nvSpPr>
          <p:cNvPr id="3" name="Subtitle 2">
            <a:extLst>
              <a:ext uri="{FF2B5EF4-FFF2-40B4-BE49-F238E27FC236}">
                <a16:creationId xmlns:a16="http://schemas.microsoft.com/office/drawing/2014/main" id="{98DEAB9F-B86C-4A7B-93E3-E3E572BC0604}"/>
              </a:ext>
            </a:extLst>
          </p:cNvPr>
          <p:cNvSpPr>
            <a:spLocks noGrp="1"/>
          </p:cNvSpPr>
          <p:nvPr>
            <p:ph type="subTitle" idx="1" hasCustomPrompt="1"/>
          </p:nvPr>
        </p:nvSpPr>
        <p:spPr>
          <a:xfrm>
            <a:off x="515010" y="3526222"/>
            <a:ext cx="8544907" cy="882492"/>
          </a:xfrm>
        </p:spPr>
        <p:txBody>
          <a:bodyPr>
            <a:noAutofit/>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Name</a:t>
            </a:r>
          </a:p>
          <a:p>
            <a:r>
              <a:rPr lang="en-US" dirty="0"/>
              <a:t>Title</a:t>
            </a:r>
          </a:p>
        </p:txBody>
      </p:sp>
      <p:sp>
        <p:nvSpPr>
          <p:cNvPr id="12" name="Rectangle 11">
            <a:extLst>
              <a:ext uri="{FF2B5EF4-FFF2-40B4-BE49-F238E27FC236}">
                <a16:creationId xmlns:a16="http://schemas.microsoft.com/office/drawing/2014/main" id="{2BC0189B-9B34-4746-90A8-1D0BDD090935}"/>
              </a:ext>
            </a:extLst>
          </p:cNvPr>
          <p:cNvSpPr>
            <a:spLocks/>
          </p:cNvSpPr>
          <p:nvPr userDrawn="1"/>
        </p:nvSpPr>
        <p:spPr>
          <a:xfrm>
            <a:off x="20" y="1679413"/>
            <a:ext cx="182880" cy="3499011"/>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pic>
        <p:nvPicPr>
          <p:cNvPr id="13" name="Picture 12">
            <a:extLst>
              <a:ext uri="{FF2B5EF4-FFF2-40B4-BE49-F238E27FC236}">
                <a16:creationId xmlns:a16="http://schemas.microsoft.com/office/drawing/2014/main" id="{0EDBFA09-9C54-48D7-9462-347129C19DAB}"/>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9543119" y="699459"/>
            <a:ext cx="2651760" cy="5350142"/>
          </a:xfrm>
          <a:prstGeom prst="rect">
            <a:avLst/>
          </a:prstGeom>
        </p:spPr>
      </p:pic>
      <p:sp>
        <p:nvSpPr>
          <p:cNvPr id="6" name="Content Placeholder 5">
            <a:extLst>
              <a:ext uri="{FF2B5EF4-FFF2-40B4-BE49-F238E27FC236}">
                <a16:creationId xmlns:a16="http://schemas.microsoft.com/office/drawing/2014/main" id="{32578B7D-9E46-4CC5-A3CE-9F40BA68B5E9}"/>
              </a:ext>
            </a:extLst>
          </p:cNvPr>
          <p:cNvSpPr>
            <a:spLocks noGrp="1"/>
          </p:cNvSpPr>
          <p:nvPr>
            <p:ph sz="quarter" idx="13" hasCustomPrompt="1"/>
          </p:nvPr>
        </p:nvSpPr>
        <p:spPr>
          <a:xfrm>
            <a:off x="514350" y="4724400"/>
            <a:ext cx="8545513" cy="454025"/>
          </a:xfrm>
        </p:spPr>
        <p:txBody>
          <a:bodyPr>
            <a:normAutofit/>
          </a:bodyPr>
          <a:lstStyle>
            <a:lvl1pPr marL="0" indent="0">
              <a:buNone/>
              <a:defRPr sz="2000">
                <a:solidFill>
                  <a:schemeClr val="accent5"/>
                </a:solidFill>
              </a:defRPr>
            </a:lvl1pPr>
            <a:lvl2pPr marL="457200" indent="0">
              <a:buNone/>
              <a:defRPr/>
            </a:lvl2pPr>
          </a:lstStyle>
          <a:p>
            <a:pPr lvl="0"/>
            <a:r>
              <a:rPr lang="en-US" dirty="0"/>
              <a:t>name@streetlightdata.com</a:t>
            </a:r>
          </a:p>
        </p:txBody>
      </p:sp>
      <p:sp>
        <p:nvSpPr>
          <p:cNvPr id="8" name="Subtitle 2">
            <a:extLst>
              <a:ext uri="{FF2B5EF4-FFF2-40B4-BE49-F238E27FC236}">
                <a16:creationId xmlns:a16="http://schemas.microsoft.com/office/drawing/2014/main" id="{9A710EF0-FA4E-4D95-88EA-335E200136B5}"/>
              </a:ext>
            </a:extLst>
          </p:cNvPr>
          <p:cNvSpPr txBox="1">
            <a:spLocks/>
          </p:cNvSpPr>
          <p:nvPr userDrawn="1"/>
        </p:nvSpPr>
        <p:spPr>
          <a:xfrm>
            <a:off x="494473" y="6480026"/>
            <a:ext cx="4077528" cy="295344"/>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2400" kern="1200">
                <a:solidFill>
                  <a:schemeClr val="bg2"/>
                </a:solidFill>
                <a:latin typeface="+mn-lt"/>
                <a:ea typeface="+mn-ea"/>
                <a:cs typeface="+mn-cs"/>
              </a:defRPr>
            </a:lvl1pPr>
            <a:lvl2pPr marL="457200" indent="0" algn="ctr" defTabSz="914400" rtl="0" eaLnBrk="1" latinLnBrk="0" hangingPunct="1">
              <a:lnSpc>
                <a:spcPct val="90000"/>
              </a:lnSpc>
              <a:spcBef>
                <a:spcPts val="500"/>
              </a:spcBef>
              <a:buClr>
                <a:schemeClr val="accent1"/>
              </a:buClr>
              <a:buFont typeface="Arial" panose="020B0604020202020204" pitchFamily="34" charset="0"/>
              <a:buNone/>
              <a:defRPr sz="2000" kern="1200">
                <a:solidFill>
                  <a:schemeClr val="bg2"/>
                </a:solidFill>
                <a:latin typeface="+mn-lt"/>
                <a:ea typeface="+mn-ea"/>
                <a:cs typeface="+mn-cs"/>
              </a:defRPr>
            </a:lvl2pPr>
            <a:lvl3pPr marL="914400" indent="0" algn="ctr" defTabSz="914400" rtl="0" eaLnBrk="1" latinLnBrk="0" hangingPunct="1">
              <a:lnSpc>
                <a:spcPct val="90000"/>
              </a:lnSpc>
              <a:spcBef>
                <a:spcPts val="500"/>
              </a:spcBef>
              <a:buClr>
                <a:schemeClr val="accent1"/>
              </a:buClr>
              <a:buFont typeface="Arial" panose="020B0604020202020204" pitchFamily="34" charset="0"/>
              <a:buNone/>
              <a:defRPr sz="1800" kern="1200">
                <a:solidFill>
                  <a:schemeClr val="bg2"/>
                </a:solidFill>
                <a:latin typeface="+mn-lt"/>
                <a:ea typeface="+mn-ea"/>
                <a:cs typeface="+mn-cs"/>
              </a:defRPr>
            </a:lvl3pPr>
            <a:lvl4pPr marL="13716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bg2"/>
                </a:solidFill>
                <a:latin typeface="+mn-lt"/>
                <a:ea typeface="+mn-ea"/>
                <a:cs typeface="+mn-cs"/>
              </a:defRPr>
            </a:lvl4pPr>
            <a:lvl5pPr marL="1828800" indent="0" algn="ctr" defTabSz="914400" rtl="0" eaLnBrk="1" latinLnBrk="0" hangingPunct="1">
              <a:lnSpc>
                <a:spcPct val="90000"/>
              </a:lnSpc>
              <a:spcBef>
                <a:spcPts val="500"/>
              </a:spcBef>
              <a:buClr>
                <a:schemeClr val="accent1"/>
              </a:buClr>
              <a:buFont typeface="Arial" panose="020B0604020202020204" pitchFamily="34" charset="0"/>
              <a:buNone/>
              <a:defRPr sz="1600" kern="1200">
                <a:solidFill>
                  <a:schemeClr val="bg2"/>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1050" b="1" dirty="0">
                <a:solidFill>
                  <a:schemeClr val="bg1">
                    <a:lumMod val="75000"/>
                  </a:schemeClr>
                </a:solidFill>
              </a:rPr>
              <a:t>STREETLIGHT DATA </a:t>
            </a:r>
            <a:r>
              <a:rPr lang="en-US" sz="1050" dirty="0">
                <a:solidFill>
                  <a:schemeClr val="bg1">
                    <a:lumMod val="75000"/>
                  </a:schemeClr>
                </a:solidFill>
              </a:rPr>
              <a:t>PROPRIETARY &amp; CONFIDENTIAL</a:t>
            </a:r>
          </a:p>
        </p:txBody>
      </p:sp>
    </p:spTree>
    <p:extLst>
      <p:ext uri="{BB962C8B-B14F-4D97-AF65-F5344CB8AC3E}">
        <p14:creationId xmlns:p14="http://schemas.microsoft.com/office/powerpoint/2010/main" val="671203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Footer Placeholder 4">
            <a:extLst>
              <a:ext uri="{FF2B5EF4-FFF2-40B4-BE49-F238E27FC236}">
                <a16:creationId xmlns:a16="http://schemas.microsoft.com/office/drawing/2014/main" id="{55A9E071-F974-4966-B1E1-32B00977FEE8}"/>
              </a:ext>
            </a:extLst>
          </p:cNvPr>
          <p:cNvSpPr>
            <a:spLocks noGrp="1"/>
          </p:cNvSpPr>
          <p:nvPr>
            <p:ph type="ftr" sz="quarter" idx="3"/>
          </p:nvPr>
        </p:nvSpPr>
        <p:spPr>
          <a:xfrm>
            <a:off x="5295900" y="6377370"/>
            <a:ext cx="6346926"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3" name="Slide Number Placeholder 5">
            <a:extLst>
              <a:ext uri="{FF2B5EF4-FFF2-40B4-BE49-F238E27FC236}">
                <a16:creationId xmlns:a16="http://schemas.microsoft.com/office/drawing/2014/main" id="{2025A583-825C-4979-816C-C4604C215870}"/>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pic>
        <p:nvPicPr>
          <p:cNvPr id="4" name="Picture 3">
            <a:extLst>
              <a:ext uri="{FF2B5EF4-FFF2-40B4-BE49-F238E27FC236}">
                <a16:creationId xmlns:a16="http://schemas.microsoft.com/office/drawing/2014/main" id="{06C262A1-FB09-4FA6-A3E4-F87937B8E88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160" y="6102391"/>
            <a:ext cx="529288" cy="541638"/>
          </a:xfrm>
          <a:prstGeom prst="rect">
            <a:avLst/>
          </a:prstGeom>
        </p:spPr>
      </p:pic>
    </p:spTree>
    <p:extLst>
      <p:ext uri="{BB962C8B-B14F-4D97-AF65-F5344CB8AC3E}">
        <p14:creationId xmlns:p14="http://schemas.microsoft.com/office/powerpoint/2010/main" val="15673969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Content - Top Right Log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0C6D-22AE-4042-8798-05848FA1F4F3}"/>
              </a:ext>
            </a:extLst>
          </p:cNvPr>
          <p:cNvSpPr>
            <a:spLocks noGrp="1"/>
          </p:cNvSpPr>
          <p:nvPr>
            <p:ph type="title" hasCustomPrompt="1"/>
          </p:nvPr>
        </p:nvSpPr>
        <p:spPr>
          <a:xfrm>
            <a:off x="248264" y="498622"/>
            <a:ext cx="10857886" cy="606985"/>
          </a:xfrm>
        </p:spPr>
        <p:txBody>
          <a:bodyPr>
            <a:noAutofit/>
          </a:bodyPr>
          <a:lstStyle>
            <a:lvl1pPr>
              <a:defRPr sz="4400"/>
            </a:lvl1pPr>
          </a:lstStyle>
          <a:p>
            <a:r>
              <a:rPr lang="en-US" dirty="0"/>
              <a:t>Title</a:t>
            </a:r>
          </a:p>
        </p:txBody>
      </p:sp>
      <p:sp>
        <p:nvSpPr>
          <p:cNvPr id="15" name="Rectangle 14">
            <a:extLst>
              <a:ext uri="{FF2B5EF4-FFF2-40B4-BE49-F238E27FC236}">
                <a16:creationId xmlns:a16="http://schemas.microsoft.com/office/drawing/2014/main" id="{DED97C81-0435-4828-93A3-D093A7B366E8}"/>
              </a:ext>
            </a:extLst>
          </p:cNvPr>
          <p:cNvSpPr>
            <a:spLocks noChangeAspect="1"/>
          </p:cNvSpPr>
          <p:nvPr userDrawn="1"/>
        </p:nvSpPr>
        <p:spPr>
          <a:xfrm>
            <a:off x="10" y="0"/>
            <a:ext cx="64005"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pic>
        <p:nvPicPr>
          <p:cNvPr id="9" name="Picture 8">
            <a:extLst>
              <a:ext uri="{FF2B5EF4-FFF2-40B4-BE49-F238E27FC236}">
                <a16:creationId xmlns:a16="http://schemas.microsoft.com/office/drawing/2014/main" id="{6B97F756-5171-4DBB-B09B-E24BCAB8A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412" y="247137"/>
            <a:ext cx="542324" cy="554978"/>
          </a:xfrm>
          <a:prstGeom prst="rect">
            <a:avLst/>
          </a:prstGeom>
        </p:spPr>
      </p:pic>
      <p:sp>
        <p:nvSpPr>
          <p:cNvPr id="4" name="Text Placeholder 3">
            <a:extLst>
              <a:ext uri="{FF2B5EF4-FFF2-40B4-BE49-F238E27FC236}">
                <a16:creationId xmlns:a16="http://schemas.microsoft.com/office/drawing/2014/main" id="{A9C0C252-B495-4DBB-BBF3-A7A37A7728DB}"/>
              </a:ext>
            </a:extLst>
          </p:cNvPr>
          <p:cNvSpPr>
            <a:spLocks noGrp="1"/>
          </p:cNvSpPr>
          <p:nvPr>
            <p:ph type="body" sz="quarter" idx="13"/>
          </p:nvPr>
        </p:nvSpPr>
        <p:spPr>
          <a:xfrm>
            <a:off x="579438" y="1991043"/>
            <a:ext cx="10526712" cy="4054475"/>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Footer Placeholder 4">
            <a:extLst>
              <a:ext uri="{FF2B5EF4-FFF2-40B4-BE49-F238E27FC236}">
                <a16:creationId xmlns:a16="http://schemas.microsoft.com/office/drawing/2014/main" id="{82CAA752-219A-430C-8369-81C4BE1C1F94}"/>
              </a:ext>
            </a:extLst>
          </p:cNvPr>
          <p:cNvSpPr>
            <a:spLocks noGrp="1"/>
          </p:cNvSpPr>
          <p:nvPr>
            <p:ph type="ftr" sz="quarter" idx="3"/>
          </p:nvPr>
        </p:nvSpPr>
        <p:spPr>
          <a:xfrm>
            <a:off x="7588577" y="6377370"/>
            <a:ext cx="4054249"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p>
        </p:txBody>
      </p:sp>
      <p:sp>
        <p:nvSpPr>
          <p:cNvPr id="11" name="Slide Number Placeholder 5">
            <a:extLst>
              <a:ext uri="{FF2B5EF4-FFF2-40B4-BE49-F238E27FC236}">
                <a16:creationId xmlns:a16="http://schemas.microsoft.com/office/drawing/2014/main" id="{D4325B37-C977-48E7-8B56-2196F8BB32A8}"/>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Tree>
    <p:extLst>
      <p:ext uri="{BB962C8B-B14F-4D97-AF65-F5344CB8AC3E}">
        <p14:creationId xmlns:p14="http://schemas.microsoft.com/office/powerpoint/2010/main" val="2950759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White with Logo">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CA874CA6-9E69-4638-A513-2A35D0361EA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207160" y="6102391"/>
            <a:ext cx="529288" cy="541638"/>
          </a:xfrm>
          <a:prstGeom prst="rect">
            <a:avLst/>
          </a:prstGeom>
        </p:spPr>
      </p:pic>
      <p:sp>
        <p:nvSpPr>
          <p:cNvPr id="5" name="Footer Placeholder 4">
            <a:extLst>
              <a:ext uri="{FF2B5EF4-FFF2-40B4-BE49-F238E27FC236}">
                <a16:creationId xmlns:a16="http://schemas.microsoft.com/office/drawing/2014/main" id="{94ABFBBB-0718-4373-B6EB-543905A524B3}"/>
              </a:ext>
            </a:extLst>
          </p:cNvPr>
          <p:cNvSpPr>
            <a:spLocks noGrp="1"/>
          </p:cNvSpPr>
          <p:nvPr>
            <p:ph type="ftr" sz="quarter" idx="3"/>
          </p:nvPr>
        </p:nvSpPr>
        <p:spPr>
          <a:xfrm>
            <a:off x="9080500" y="6377370"/>
            <a:ext cx="2562326"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kern="0" dirty="0">
                <a:solidFill>
                  <a:srgbClr val="D6D5D5">
                    <a:lumMod val="90000"/>
                  </a:srgbClr>
                </a:solidFill>
                <a:sym typeface="Helvetica Neue"/>
              </a:rPr>
              <a:t>PROPRIETARY AND CONFIDENTIAL |</a:t>
            </a:r>
          </a:p>
        </p:txBody>
      </p:sp>
      <p:sp>
        <p:nvSpPr>
          <p:cNvPr id="6" name="Slide Number Placeholder 5">
            <a:extLst>
              <a:ext uri="{FF2B5EF4-FFF2-40B4-BE49-F238E27FC236}">
                <a16:creationId xmlns:a16="http://schemas.microsoft.com/office/drawing/2014/main" id="{BCFF2261-3CEF-401A-A76E-9434BF6B0F9E}"/>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7" name="Title 1">
            <a:extLst>
              <a:ext uri="{FF2B5EF4-FFF2-40B4-BE49-F238E27FC236}">
                <a16:creationId xmlns:a16="http://schemas.microsoft.com/office/drawing/2014/main" id="{840E256D-5749-44AD-AB7C-304163450CE0}"/>
              </a:ext>
            </a:extLst>
          </p:cNvPr>
          <p:cNvSpPr>
            <a:spLocks noGrp="1"/>
          </p:cNvSpPr>
          <p:nvPr>
            <p:ph type="title" hasCustomPrompt="1"/>
          </p:nvPr>
        </p:nvSpPr>
        <p:spPr>
          <a:xfrm>
            <a:off x="248264" y="498622"/>
            <a:ext cx="10857886" cy="606985"/>
          </a:xfrm>
        </p:spPr>
        <p:txBody>
          <a:bodyPr>
            <a:noAutofit/>
          </a:bodyPr>
          <a:lstStyle>
            <a:lvl1pPr>
              <a:defRPr sz="4400"/>
            </a:lvl1pPr>
          </a:lstStyle>
          <a:p>
            <a:r>
              <a:rPr lang="en-US" dirty="0"/>
              <a:t>Title</a:t>
            </a:r>
          </a:p>
        </p:txBody>
      </p:sp>
      <p:sp>
        <p:nvSpPr>
          <p:cNvPr id="8" name="Text Placeholder 3">
            <a:extLst>
              <a:ext uri="{FF2B5EF4-FFF2-40B4-BE49-F238E27FC236}">
                <a16:creationId xmlns:a16="http://schemas.microsoft.com/office/drawing/2014/main" id="{564A21BB-31E7-4B35-B2C4-A34FB8BF5668}"/>
              </a:ext>
            </a:extLst>
          </p:cNvPr>
          <p:cNvSpPr>
            <a:spLocks noGrp="1"/>
          </p:cNvSpPr>
          <p:nvPr>
            <p:ph type="body" sz="quarter" idx="13"/>
          </p:nvPr>
        </p:nvSpPr>
        <p:spPr>
          <a:xfrm>
            <a:off x="579438" y="1991043"/>
            <a:ext cx="10526712" cy="3865747"/>
          </a:xfrm>
        </p:spPr>
        <p:txBody>
          <a:bodyPr/>
          <a:lstStyle>
            <a:lvl1pPr>
              <a:buClr>
                <a:schemeClr val="accent4"/>
              </a:buClr>
              <a:defRPr/>
            </a:lvl1pPr>
            <a:lvl2pPr>
              <a:buClr>
                <a:schemeClr val="accent4"/>
              </a:buClr>
              <a:defRPr/>
            </a:lvl2pPr>
            <a:lvl3pPr>
              <a:buClr>
                <a:schemeClr val="accent4"/>
              </a:buClr>
              <a:defRPr/>
            </a:lvl3pPr>
            <a:lvl4pPr>
              <a:buClr>
                <a:schemeClr val="accent4"/>
              </a:buClr>
              <a:defRPr/>
            </a:lvl4pPr>
            <a:lvl5pPr>
              <a:buClr>
                <a:schemeClr val="accent4"/>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9886266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03AB659-A18A-438E-9048-A85D61500494}"/>
              </a:ext>
            </a:extLst>
          </p:cNvPr>
          <p:cNvSpPr/>
          <p:nvPr userDrawn="1"/>
        </p:nvSpPr>
        <p:spPr>
          <a:xfrm flipH="1">
            <a:off x="-8165" y="0"/>
            <a:ext cx="12200165" cy="6858000"/>
          </a:xfrm>
          <a:prstGeom prst="rect">
            <a:avLst/>
          </a:prstGeom>
          <a:solidFill>
            <a:srgbClr val="4C4D4D"/>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Helvetica Neue Medium"/>
            </a:endParaRPr>
          </a:p>
        </p:txBody>
      </p:sp>
      <p:sp>
        <p:nvSpPr>
          <p:cNvPr id="9" name="Rectangle 8">
            <a:extLst>
              <a:ext uri="{FF2B5EF4-FFF2-40B4-BE49-F238E27FC236}">
                <a16:creationId xmlns:a16="http://schemas.microsoft.com/office/drawing/2014/main" id="{EBCF68C2-B849-4F81-B9A9-9CD1AB7EEC2A}"/>
              </a:ext>
            </a:extLst>
          </p:cNvPr>
          <p:cNvSpPr/>
          <p:nvPr userDrawn="1"/>
        </p:nvSpPr>
        <p:spPr>
          <a:xfrm flipH="1">
            <a:off x="-8166" y="-1905"/>
            <a:ext cx="100584" cy="1772817"/>
          </a:xfrm>
          <a:prstGeom prst="rect">
            <a:avLst/>
          </a:prstGeom>
          <a:solidFill>
            <a:srgbClr val="FFDB69"/>
          </a:solidFill>
          <a:ln w="12700">
            <a:noFill/>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
        <p:nvSpPr>
          <p:cNvPr id="44" name="Content Placeholder 43">
            <a:extLst>
              <a:ext uri="{FF2B5EF4-FFF2-40B4-BE49-F238E27FC236}">
                <a16:creationId xmlns:a16="http://schemas.microsoft.com/office/drawing/2014/main" id="{3F77BD5D-969C-4830-B5FB-3904D79FE8C9}"/>
              </a:ext>
            </a:extLst>
          </p:cNvPr>
          <p:cNvSpPr>
            <a:spLocks noGrp="1"/>
          </p:cNvSpPr>
          <p:nvPr>
            <p:ph sz="quarter" idx="13" hasCustomPrompt="1"/>
          </p:nvPr>
        </p:nvSpPr>
        <p:spPr>
          <a:xfrm>
            <a:off x="426026" y="408859"/>
            <a:ext cx="5927725" cy="1184275"/>
          </a:xfrm>
        </p:spPr>
        <p:txBody>
          <a:bodyPr>
            <a:noAutofit/>
          </a:bodyPr>
          <a:lstStyle>
            <a:lvl1pPr marL="0" indent="0">
              <a:lnSpc>
                <a:spcPct val="100000"/>
              </a:lnSpc>
              <a:buNone/>
              <a:defRPr sz="3200" b="1">
                <a:solidFill>
                  <a:schemeClr val="bg1"/>
                </a:solidFill>
              </a:defRPr>
            </a:lvl1pPr>
            <a:lvl2pPr marL="457200" indent="0">
              <a:buNone/>
              <a:defRPr/>
            </a:lvl2pPr>
          </a:lstStyle>
          <a:p>
            <a:pPr lvl="0"/>
            <a:r>
              <a:rPr lang="en-US" dirty="0"/>
              <a:t>Title</a:t>
            </a:r>
          </a:p>
        </p:txBody>
      </p:sp>
      <p:sp>
        <p:nvSpPr>
          <p:cNvPr id="141" name="Text Placeholder 140">
            <a:extLst>
              <a:ext uri="{FF2B5EF4-FFF2-40B4-BE49-F238E27FC236}">
                <a16:creationId xmlns:a16="http://schemas.microsoft.com/office/drawing/2014/main" id="{B1832E9A-044B-43A1-8575-8D9AE983895B}"/>
              </a:ext>
            </a:extLst>
          </p:cNvPr>
          <p:cNvSpPr>
            <a:spLocks noGrp="1"/>
          </p:cNvSpPr>
          <p:nvPr>
            <p:ph type="body" sz="quarter" idx="14" hasCustomPrompt="1"/>
          </p:nvPr>
        </p:nvSpPr>
        <p:spPr>
          <a:xfrm>
            <a:off x="426026" y="1897106"/>
            <a:ext cx="5901025" cy="3865741"/>
          </a:xfrm>
        </p:spPr>
        <p:txBody>
          <a:bodyPr>
            <a:noAutofit/>
          </a:bodyPr>
          <a:lstStyle>
            <a:lvl1pPr marL="514350" indent="-514350">
              <a:lnSpc>
                <a:spcPct val="100000"/>
              </a:lnSpc>
              <a:spcAft>
                <a:spcPts val="1200"/>
              </a:spcAft>
              <a:buClr>
                <a:schemeClr val="accent1"/>
              </a:buClr>
              <a:buFont typeface="+mj-lt"/>
              <a:buAutoNum type="arabicPeriod"/>
              <a:defRPr sz="2600" b="0">
                <a:solidFill>
                  <a:schemeClr val="bg1"/>
                </a:solidFill>
                <a:latin typeface="+mn-lt"/>
                <a:cs typeface="Calibri" panose="020F0502020204030204" pitchFamily="34" charset="0"/>
              </a:defRPr>
            </a:lvl1pPr>
          </a:lstStyle>
          <a:p>
            <a:pPr lvl="0"/>
            <a:r>
              <a:rPr lang="en-US" dirty="0"/>
              <a:t>Text</a:t>
            </a:r>
          </a:p>
          <a:p>
            <a:pPr lvl="0"/>
            <a:r>
              <a:rPr lang="en-US" dirty="0"/>
              <a:t>Text</a:t>
            </a:r>
          </a:p>
          <a:p>
            <a:pPr lvl="0"/>
            <a:r>
              <a:rPr lang="en-US" dirty="0"/>
              <a:t>Text</a:t>
            </a:r>
          </a:p>
        </p:txBody>
      </p:sp>
      <p:sp>
        <p:nvSpPr>
          <p:cNvPr id="151" name="Picture Placeholder 150">
            <a:extLst>
              <a:ext uri="{FF2B5EF4-FFF2-40B4-BE49-F238E27FC236}">
                <a16:creationId xmlns:a16="http://schemas.microsoft.com/office/drawing/2014/main" id="{75D6DC15-8E05-4247-8B92-DDEF6217E590}"/>
              </a:ext>
            </a:extLst>
          </p:cNvPr>
          <p:cNvSpPr>
            <a:spLocks noGrp="1"/>
          </p:cNvSpPr>
          <p:nvPr>
            <p:ph type="pic" sz="quarter" idx="15"/>
          </p:nvPr>
        </p:nvSpPr>
        <p:spPr>
          <a:xfrm>
            <a:off x="6819900" y="0"/>
            <a:ext cx="5372100" cy="6858000"/>
          </a:xfrm>
        </p:spPr>
        <p:txBody>
          <a:bodyPr/>
          <a:lstStyle>
            <a:lvl1pPr marL="0" indent="0">
              <a:buNone/>
              <a:defRPr/>
            </a:lvl1pPr>
          </a:lstStyle>
          <a:p>
            <a:endParaRPr lang="en-US" dirty="0"/>
          </a:p>
        </p:txBody>
      </p:sp>
      <p:sp>
        <p:nvSpPr>
          <p:cNvPr id="19" name="Footer Placeholder 4">
            <a:extLst>
              <a:ext uri="{FF2B5EF4-FFF2-40B4-BE49-F238E27FC236}">
                <a16:creationId xmlns:a16="http://schemas.microsoft.com/office/drawing/2014/main" id="{137B63B2-73A6-4F00-AD0A-EA8612FEAD7A}"/>
              </a:ext>
            </a:extLst>
          </p:cNvPr>
          <p:cNvSpPr txBox="1">
            <a:spLocks/>
          </p:cNvSpPr>
          <p:nvPr userDrawn="1"/>
        </p:nvSpPr>
        <p:spPr>
          <a:xfrm>
            <a:off x="1924050" y="6367356"/>
            <a:ext cx="4509213" cy="365125"/>
          </a:xfrm>
          <a:prstGeom prst="rect">
            <a:avLst/>
          </a:prstGeom>
        </p:spPr>
        <p:txBody>
          <a:bodyPr vert="horz" lIns="91440" tIns="45720" rIns="91440" bIns="45720" rtlCol="0" anchor="ctr"/>
          <a:lstStyle>
            <a:defPPr>
              <a:defRPr lang="en-US"/>
            </a:defPPr>
            <a:lvl1pPr marL="0" algn="ctr" defTabSz="914400" rtl="0" eaLnBrk="1" latinLnBrk="0" hangingPunct="1">
              <a:defRPr sz="1050" b="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20" name="Slide Number Placeholder 5">
            <a:extLst>
              <a:ext uri="{FF2B5EF4-FFF2-40B4-BE49-F238E27FC236}">
                <a16:creationId xmlns:a16="http://schemas.microsoft.com/office/drawing/2014/main" id="{730934A9-0407-4247-B407-C995F27D6416}"/>
              </a:ext>
            </a:extLst>
          </p:cNvPr>
          <p:cNvSpPr txBox="1">
            <a:spLocks/>
          </p:cNvSpPr>
          <p:nvPr userDrawn="1"/>
        </p:nvSpPr>
        <p:spPr>
          <a:xfrm>
            <a:off x="6202042" y="6410601"/>
            <a:ext cx="475595" cy="278634"/>
          </a:xfrm>
          <a:prstGeom prst="rect">
            <a:avLst/>
          </a:prstGeom>
        </p:spPr>
        <p:txBody>
          <a:bodyPr vert="horz" lIns="91440" tIns="45720" rIns="91440" bIns="45720" rtlCol="0" anchor="ctr"/>
          <a:lstStyle>
            <a:defPPr>
              <a:defRPr lang="en-US"/>
            </a:defPPr>
            <a:lvl1pPr marL="0" algn="r" defTabSz="914400" rtl="0" eaLnBrk="1" latinLnBrk="0" hangingPunct="1">
              <a:defRPr sz="1050" b="1" kern="1200">
                <a:solidFill>
                  <a:schemeClr val="bg1">
                    <a:lumMod val="6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667CB-AF5C-40BE-88D3-7302B392C195}" type="slidenum">
              <a:rPr lang="en-US" smtClean="0"/>
              <a:pPr/>
              <a:t>‹#›</a:t>
            </a:fld>
            <a:endParaRPr lang="en-US" dirty="0"/>
          </a:p>
        </p:txBody>
      </p:sp>
      <p:pic>
        <p:nvPicPr>
          <p:cNvPr id="11" name="Picture 10">
            <a:extLst>
              <a:ext uri="{FF2B5EF4-FFF2-40B4-BE49-F238E27FC236}">
                <a16:creationId xmlns:a16="http://schemas.microsoft.com/office/drawing/2014/main" id="{5ED4AA6F-957B-4E8F-A216-8410A2C0DA96}"/>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160" y="6102391"/>
            <a:ext cx="529288" cy="541638"/>
          </a:xfrm>
          <a:prstGeom prst="rect">
            <a:avLst/>
          </a:prstGeom>
        </p:spPr>
      </p:pic>
    </p:spTree>
    <p:extLst>
      <p:ext uri="{BB962C8B-B14F-4D97-AF65-F5344CB8AC3E}">
        <p14:creationId xmlns:p14="http://schemas.microsoft.com/office/powerpoint/2010/main" val="24534077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break w PHOTO">
    <p:spTree>
      <p:nvGrpSpPr>
        <p:cNvPr id="1" name=""/>
        <p:cNvGrpSpPr/>
        <p:nvPr/>
      </p:nvGrpSpPr>
      <p:grpSpPr>
        <a:xfrm>
          <a:off x="0" y="0"/>
          <a:ext cx="0" cy="0"/>
          <a:chOff x="0" y="0"/>
          <a:chExt cx="0" cy="0"/>
        </a:xfrm>
      </p:grpSpPr>
      <p:sp>
        <p:nvSpPr>
          <p:cNvPr id="9" name="Rectangle">
            <a:extLst>
              <a:ext uri="{FF2B5EF4-FFF2-40B4-BE49-F238E27FC236}">
                <a16:creationId xmlns:a16="http://schemas.microsoft.com/office/drawing/2014/main" id="{84D23479-ACBC-4F48-9796-E16730529E51}"/>
              </a:ext>
            </a:extLst>
          </p:cNvPr>
          <p:cNvSpPr/>
          <p:nvPr userDrawn="1"/>
        </p:nvSpPr>
        <p:spPr>
          <a:xfrm>
            <a:off x="0" y="0"/>
            <a:ext cx="12192000" cy="6862791"/>
          </a:xfrm>
          <a:prstGeom prst="rect">
            <a:avLst/>
          </a:prstGeom>
          <a:solidFill>
            <a:srgbClr val="4B4C4C"/>
          </a:solidFill>
          <a:ln w="12700">
            <a:miter lim="400000"/>
          </a:ln>
        </p:spPr>
        <p:txBody>
          <a:bodyPr lIns="71437" tIns="71437" rIns="71437" bIns="71437" anchor="ctr"/>
          <a:lstStyle/>
          <a:p>
            <a:pPr>
              <a:defRPr sz="3000" b="0">
                <a:solidFill>
                  <a:srgbClr val="FFFFFF"/>
                </a:solidFill>
                <a:latin typeface="+mn-lt"/>
                <a:ea typeface="+mn-ea"/>
                <a:cs typeface="+mn-cs"/>
                <a:sym typeface="Helvetica Neue Medium"/>
              </a:defRPr>
            </a:pPr>
            <a:endParaRPr dirty="0"/>
          </a:p>
        </p:txBody>
      </p:sp>
      <p:pic>
        <p:nvPicPr>
          <p:cNvPr id="14" name="Picture 13">
            <a:extLst>
              <a:ext uri="{FF2B5EF4-FFF2-40B4-BE49-F238E27FC236}">
                <a16:creationId xmlns:a16="http://schemas.microsoft.com/office/drawing/2014/main" id="{CA874CA6-9E69-4638-A513-2A35D0361E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160" y="6102391"/>
            <a:ext cx="529288" cy="541638"/>
          </a:xfrm>
          <a:prstGeom prst="rect">
            <a:avLst/>
          </a:prstGeom>
        </p:spPr>
      </p:pic>
      <p:sp>
        <p:nvSpPr>
          <p:cNvPr id="15" name="Rectangle 14">
            <a:extLst>
              <a:ext uri="{FF2B5EF4-FFF2-40B4-BE49-F238E27FC236}">
                <a16:creationId xmlns:a16="http://schemas.microsoft.com/office/drawing/2014/main" id="{357079D8-E983-4D9E-8CB9-F09F66E927BA}"/>
              </a:ext>
            </a:extLst>
          </p:cNvPr>
          <p:cNvSpPr/>
          <p:nvPr userDrawn="1"/>
        </p:nvSpPr>
        <p:spPr>
          <a:xfrm>
            <a:off x="0" y="1474323"/>
            <a:ext cx="100584" cy="274320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
        <p:nvSpPr>
          <p:cNvPr id="19" name="Text Placeholder 16">
            <a:extLst>
              <a:ext uri="{FF2B5EF4-FFF2-40B4-BE49-F238E27FC236}">
                <a16:creationId xmlns:a16="http://schemas.microsoft.com/office/drawing/2014/main" id="{9F624FE2-049A-45C1-BFBB-8F96F5693112}"/>
              </a:ext>
            </a:extLst>
          </p:cNvPr>
          <p:cNvSpPr>
            <a:spLocks noGrp="1"/>
          </p:cNvSpPr>
          <p:nvPr>
            <p:ph type="body" sz="quarter" idx="11" hasCustomPrompt="1"/>
          </p:nvPr>
        </p:nvSpPr>
        <p:spPr>
          <a:xfrm>
            <a:off x="402977" y="3910881"/>
            <a:ext cx="3901084" cy="542925"/>
          </a:xfrm>
        </p:spPr>
        <p:txBody>
          <a:bodyPr>
            <a:normAutofit/>
          </a:bodyPr>
          <a:lstStyle>
            <a:lvl1pPr marL="0" indent="0">
              <a:lnSpc>
                <a:spcPct val="100000"/>
              </a:lnSpc>
              <a:buNone/>
              <a:defRPr sz="1200" b="0">
                <a:solidFill>
                  <a:schemeClr val="bg1"/>
                </a:solidFill>
              </a:defRPr>
            </a:lvl1pPr>
          </a:lstStyle>
          <a:p>
            <a:pPr lvl="0"/>
            <a:r>
              <a:rPr lang="en-US" dirty="0"/>
              <a:t>SUBTITLE</a:t>
            </a:r>
          </a:p>
        </p:txBody>
      </p:sp>
      <p:sp>
        <p:nvSpPr>
          <p:cNvPr id="23" name="Picture Placeholder 22">
            <a:extLst>
              <a:ext uri="{FF2B5EF4-FFF2-40B4-BE49-F238E27FC236}">
                <a16:creationId xmlns:a16="http://schemas.microsoft.com/office/drawing/2014/main" id="{02C01C9E-F278-492A-9077-BC1D88365851}"/>
              </a:ext>
            </a:extLst>
          </p:cNvPr>
          <p:cNvSpPr>
            <a:spLocks noGrp="1"/>
          </p:cNvSpPr>
          <p:nvPr>
            <p:ph type="pic" sz="quarter" idx="12"/>
          </p:nvPr>
        </p:nvSpPr>
        <p:spPr>
          <a:xfrm>
            <a:off x="5334000" y="0"/>
            <a:ext cx="6858000" cy="6858000"/>
          </a:xfrm>
        </p:spPr>
        <p:txBody>
          <a:bodyPr/>
          <a:lstStyle>
            <a:lvl1pPr marL="0" indent="0">
              <a:buNone/>
              <a:defRPr/>
            </a:lvl1pPr>
          </a:lstStyle>
          <a:p>
            <a:endParaRPr lang="en-US" dirty="0"/>
          </a:p>
        </p:txBody>
      </p:sp>
      <p:sp>
        <p:nvSpPr>
          <p:cNvPr id="16" name="Footer Placeholder 4">
            <a:extLst>
              <a:ext uri="{FF2B5EF4-FFF2-40B4-BE49-F238E27FC236}">
                <a16:creationId xmlns:a16="http://schemas.microsoft.com/office/drawing/2014/main" id="{5EF650EB-CDAE-4436-AA9E-1DEFDBAA6D3D}"/>
              </a:ext>
            </a:extLst>
          </p:cNvPr>
          <p:cNvSpPr>
            <a:spLocks noGrp="1"/>
          </p:cNvSpPr>
          <p:nvPr>
            <p:ph type="ftr" sz="quarter" idx="3"/>
          </p:nvPr>
        </p:nvSpPr>
        <p:spPr>
          <a:xfrm>
            <a:off x="650450" y="6387674"/>
            <a:ext cx="4251698"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20" name="Slide Number Placeholder 5">
            <a:extLst>
              <a:ext uri="{FF2B5EF4-FFF2-40B4-BE49-F238E27FC236}">
                <a16:creationId xmlns:a16="http://schemas.microsoft.com/office/drawing/2014/main" id="{D2DEC089-5E74-4EE2-A65D-1384E3933898}"/>
              </a:ext>
            </a:extLst>
          </p:cNvPr>
          <p:cNvSpPr>
            <a:spLocks noGrp="1"/>
          </p:cNvSpPr>
          <p:nvPr>
            <p:ph type="sldNum" sz="quarter" idx="4"/>
          </p:nvPr>
        </p:nvSpPr>
        <p:spPr>
          <a:xfrm>
            <a:off x="4670926" y="6430919"/>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12" name="Text Placeholder 11">
            <a:extLst>
              <a:ext uri="{FF2B5EF4-FFF2-40B4-BE49-F238E27FC236}">
                <a16:creationId xmlns:a16="http://schemas.microsoft.com/office/drawing/2014/main" id="{1097228D-E796-4E08-9556-5CA6B9A2B178}"/>
              </a:ext>
            </a:extLst>
          </p:cNvPr>
          <p:cNvSpPr>
            <a:spLocks noGrp="1"/>
          </p:cNvSpPr>
          <p:nvPr>
            <p:ph type="body" sz="quarter" idx="15" hasCustomPrompt="1"/>
          </p:nvPr>
        </p:nvSpPr>
        <p:spPr>
          <a:xfrm>
            <a:off x="402976" y="2217769"/>
            <a:ext cx="4636857" cy="1531653"/>
          </a:xfrm>
        </p:spPr>
        <p:txBody>
          <a:bodyPr>
            <a:normAutofit/>
          </a:bodyPr>
          <a:lstStyle>
            <a:lvl1pPr marL="0" indent="0">
              <a:lnSpc>
                <a:spcPct val="100000"/>
              </a:lnSpc>
              <a:buNone/>
              <a:defRPr sz="3200" b="1">
                <a:solidFill>
                  <a:schemeClr val="bg1"/>
                </a:solidFill>
              </a:defRPr>
            </a:lvl1pPr>
          </a:lstStyle>
          <a:p>
            <a:pPr lvl="0"/>
            <a:r>
              <a:rPr lang="en-US" dirty="0"/>
              <a:t>Title</a:t>
            </a:r>
          </a:p>
        </p:txBody>
      </p:sp>
      <p:sp>
        <p:nvSpPr>
          <p:cNvPr id="22" name="Text Placeholder 21">
            <a:extLst>
              <a:ext uri="{FF2B5EF4-FFF2-40B4-BE49-F238E27FC236}">
                <a16:creationId xmlns:a16="http://schemas.microsoft.com/office/drawing/2014/main" id="{679AF2D5-B7C9-4D25-AA47-BC2DF5B434FD}"/>
              </a:ext>
            </a:extLst>
          </p:cNvPr>
          <p:cNvSpPr>
            <a:spLocks noGrp="1"/>
          </p:cNvSpPr>
          <p:nvPr>
            <p:ph type="body" sz="quarter" idx="16" hasCustomPrompt="1"/>
          </p:nvPr>
        </p:nvSpPr>
        <p:spPr>
          <a:xfrm>
            <a:off x="402976" y="1556944"/>
            <a:ext cx="3901085" cy="542925"/>
          </a:xfrm>
        </p:spPr>
        <p:txBody>
          <a:bodyPr/>
          <a:lstStyle>
            <a:lvl1pPr marL="0" indent="0">
              <a:buNone/>
              <a:defRPr>
                <a:solidFill>
                  <a:schemeClr val="accent1"/>
                </a:solidFill>
              </a:defRPr>
            </a:lvl1pPr>
          </a:lstStyle>
          <a:p>
            <a:pPr lvl="0"/>
            <a:r>
              <a:rPr lang="en-US" dirty="0"/>
              <a:t>Section #</a:t>
            </a:r>
          </a:p>
        </p:txBody>
      </p:sp>
    </p:spTree>
    <p:extLst>
      <p:ext uri="{BB962C8B-B14F-4D97-AF65-F5344CB8AC3E}">
        <p14:creationId xmlns:p14="http://schemas.microsoft.com/office/powerpoint/2010/main" val="23885560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w/ PHOTO">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AE3836-20C8-4CA1-A6FF-AA5A9840B119}"/>
              </a:ext>
            </a:extLst>
          </p:cNvPr>
          <p:cNvSpPr/>
          <p:nvPr userDrawn="1"/>
        </p:nvSpPr>
        <p:spPr>
          <a:xfrm>
            <a:off x="0" y="0"/>
            <a:ext cx="12192000" cy="6872062"/>
          </a:xfrm>
          <a:prstGeom prst="rect">
            <a:avLst/>
          </a:prstGeom>
          <a:solidFill>
            <a:schemeClr val="bg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14" name="Picture 13">
            <a:extLst>
              <a:ext uri="{FF2B5EF4-FFF2-40B4-BE49-F238E27FC236}">
                <a16:creationId xmlns:a16="http://schemas.microsoft.com/office/drawing/2014/main" id="{CA874CA6-9E69-4638-A513-2A35D0361E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160" y="6102391"/>
            <a:ext cx="529288" cy="541638"/>
          </a:xfrm>
          <a:prstGeom prst="rect">
            <a:avLst/>
          </a:prstGeom>
        </p:spPr>
      </p:pic>
      <p:sp>
        <p:nvSpPr>
          <p:cNvPr id="6" name="Footer Placeholder 4">
            <a:extLst>
              <a:ext uri="{FF2B5EF4-FFF2-40B4-BE49-F238E27FC236}">
                <a16:creationId xmlns:a16="http://schemas.microsoft.com/office/drawing/2014/main" id="{9CAC6039-052D-45E9-A657-7CD824636AAD}"/>
              </a:ext>
            </a:extLst>
          </p:cNvPr>
          <p:cNvSpPr>
            <a:spLocks noGrp="1"/>
          </p:cNvSpPr>
          <p:nvPr>
            <p:ph type="ftr" sz="quarter" idx="3"/>
          </p:nvPr>
        </p:nvSpPr>
        <p:spPr>
          <a:xfrm>
            <a:off x="5934075" y="6377370"/>
            <a:ext cx="5708751"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7" name="Slide Number Placeholder 5">
            <a:extLst>
              <a:ext uri="{FF2B5EF4-FFF2-40B4-BE49-F238E27FC236}">
                <a16:creationId xmlns:a16="http://schemas.microsoft.com/office/drawing/2014/main" id="{93D53AC1-BF26-4F2D-AB44-017DCD81557D}"/>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10" name="Rectangle 9">
            <a:extLst>
              <a:ext uri="{FF2B5EF4-FFF2-40B4-BE49-F238E27FC236}">
                <a16:creationId xmlns:a16="http://schemas.microsoft.com/office/drawing/2014/main" id="{FDAD89A7-1362-4FFC-9C41-7BBA3B863752}"/>
              </a:ext>
            </a:extLst>
          </p:cNvPr>
          <p:cNvSpPr>
            <a:spLocks/>
          </p:cNvSpPr>
          <p:nvPr userDrawn="1"/>
        </p:nvSpPr>
        <p:spPr>
          <a:xfrm>
            <a:off x="20" y="1317900"/>
            <a:ext cx="100584" cy="411480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
        <p:nvSpPr>
          <p:cNvPr id="12" name="Text Placeholder 16">
            <a:extLst>
              <a:ext uri="{FF2B5EF4-FFF2-40B4-BE49-F238E27FC236}">
                <a16:creationId xmlns:a16="http://schemas.microsoft.com/office/drawing/2014/main" id="{FFAAD35C-6D6D-4B89-BD1A-CB9F0A68E4D2}"/>
              </a:ext>
            </a:extLst>
          </p:cNvPr>
          <p:cNvSpPr>
            <a:spLocks noGrp="1"/>
          </p:cNvSpPr>
          <p:nvPr>
            <p:ph type="body" sz="quarter" idx="11" hasCustomPrompt="1"/>
          </p:nvPr>
        </p:nvSpPr>
        <p:spPr>
          <a:xfrm>
            <a:off x="402977" y="3910881"/>
            <a:ext cx="3901084" cy="542925"/>
          </a:xfrm>
        </p:spPr>
        <p:txBody>
          <a:bodyPr>
            <a:normAutofit/>
          </a:bodyPr>
          <a:lstStyle>
            <a:lvl1pPr marL="0" indent="0">
              <a:lnSpc>
                <a:spcPct val="100000"/>
              </a:lnSpc>
              <a:buNone/>
              <a:defRPr sz="1200" b="0">
                <a:solidFill>
                  <a:schemeClr val="bg1"/>
                </a:solidFill>
              </a:defRPr>
            </a:lvl1pPr>
          </a:lstStyle>
          <a:p>
            <a:pPr lvl="0"/>
            <a:r>
              <a:rPr lang="en-US" dirty="0"/>
              <a:t>SUBTITLE</a:t>
            </a:r>
          </a:p>
        </p:txBody>
      </p:sp>
      <p:sp>
        <p:nvSpPr>
          <p:cNvPr id="13" name="Text Placeholder 11">
            <a:extLst>
              <a:ext uri="{FF2B5EF4-FFF2-40B4-BE49-F238E27FC236}">
                <a16:creationId xmlns:a16="http://schemas.microsoft.com/office/drawing/2014/main" id="{ED65108B-29AF-4047-9C6C-57D7E8B4A332}"/>
              </a:ext>
            </a:extLst>
          </p:cNvPr>
          <p:cNvSpPr>
            <a:spLocks noGrp="1"/>
          </p:cNvSpPr>
          <p:nvPr>
            <p:ph type="body" sz="quarter" idx="15" hasCustomPrompt="1"/>
          </p:nvPr>
        </p:nvSpPr>
        <p:spPr>
          <a:xfrm>
            <a:off x="402976" y="2217769"/>
            <a:ext cx="8837277" cy="1531653"/>
          </a:xfrm>
        </p:spPr>
        <p:txBody>
          <a:bodyPr>
            <a:normAutofit/>
          </a:bodyPr>
          <a:lstStyle>
            <a:lvl1pPr marL="0" indent="0">
              <a:lnSpc>
                <a:spcPct val="100000"/>
              </a:lnSpc>
              <a:buNone/>
              <a:defRPr sz="3200" b="1">
                <a:solidFill>
                  <a:schemeClr val="bg1"/>
                </a:solidFill>
              </a:defRPr>
            </a:lvl1pPr>
          </a:lstStyle>
          <a:p>
            <a:pPr lvl="0"/>
            <a:r>
              <a:rPr lang="en-US" dirty="0"/>
              <a:t>Title</a:t>
            </a:r>
          </a:p>
        </p:txBody>
      </p:sp>
      <p:sp>
        <p:nvSpPr>
          <p:cNvPr id="15" name="Text Placeholder 21">
            <a:extLst>
              <a:ext uri="{FF2B5EF4-FFF2-40B4-BE49-F238E27FC236}">
                <a16:creationId xmlns:a16="http://schemas.microsoft.com/office/drawing/2014/main" id="{F80B583E-2E70-405D-9913-EBE2065D13A9}"/>
              </a:ext>
            </a:extLst>
          </p:cNvPr>
          <p:cNvSpPr>
            <a:spLocks noGrp="1"/>
          </p:cNvSpPr>
          <p:nvPr>
            <p:ph type="body" sz="quarter" idx="16" hasCustomPrompt="1"/>
          </p:nvPr>
        </p:nvSpPr>
        <p:spPr>
          <a:xfrm>
            <a:off x="402976" y="1556944"/>
            <a:ext cx="3901085" cy="542925"/>
          </a:xfrm>
        </p:spPr>
        <p:txBody>
          <a:bodyPr/>
          <a:lstStyle>
            <a:lvl1pPr marL="0" indent="0">
              <a:buNone/>
              <a:defRPr>
                <a:solidFill>
                  <a:schemeClr val="accent1"/>
                </a:solidFill>
              </a:defRPr>
            </a:lvl1pPr>
          </a:lstStyle>
          <a:p>
            <a:pPr lvl="0"/>
            <a:r>
              <a:rPr lang="en-US" dirty="0"/>
              <a:t>Section #</a:t>
            </a:r>
          </a:p>
        </p:txBody>
      </p:sp>
    </p:spTree>
    <p:extLst>
      <p:ext uri="{BB962C8B-B14F-4D97-AF65-F5344CB8AC3E}">
        <p14:creationId xmlns:p14="http://schemas.microsoft.com/office/powerpoint/2010/main" val="42663105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w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0C6D-22AE-4042-8798-05848FA1F4F3}"/>
              </a:ext>
            </a:extLst>
          </p:cNvPr>
          <p:cNvSpPr>
            <a:spLocks noGrp="1"/>
          </p:cNvSpPr>
          <p:nvPr>
            <p:ph type="title" hasCustomPrompt="1"/>
          </p:nvPr>
        </p:nvSpPr>
        <p:spPr>
          <a:xfrm>
            <a:off x="260673" y="205898"/>
            <a:ext cx="6650005" cy="1325563"/>
          </a:xfrm>
        </p:spPr>
        <p:txBody>
          <a:bodyPr>
            <a:normAutofit/>
          </a:bodyPr>
          <a:lstStyle>
            <a:lvl1pPr>
              <a:defRPr sz="3200" b="1"/>
            </a:lvl1pPr>
          </a:lstStyle>
          <a:p>
            <a:r>
              <a:rPr lang="en-US" dirty="0"/>
              <a:t>Title</a:t>
            </a:r>
          </a:p>
        </p:txBody>
      </p:sp>
      <p:sp>
        <p:nvSpPr>
          <p:cNvPr id="3" name="Content Placeholder 2">
            <a:extLst>
              <a:ext uri="{FF2B5EF4-FFF2-40B4-BE49-F238E27FC236}">
                <a16:creationId xmlns:a16="http://schemas.microsoft.com/office/drawing/2014/main" id="{5F9B3585-DDC2-41E5-B037-E840CB93F77A}"/>
              </a:ext>
            </a:extLst>
          </p:cNvPr>
          <p:cNvSpPr>
            <a:spLocks noGrp="1"/>
          </p:cNvSpPr>
          <p:nvPr>
            <p:ph sz="half" idx="1" hasCustomPrompt="1"/>
          </p:nvPr>
        </p:nvSpPr>
        <p:spPr>
          <a:xfrm>
            <a:off x="462279" y="1910527"/>
            <a:ext cx="6283589" cy="4086743"/>
          </a:xfrm>
        </p:spPr>
        <p:txBody>
          <a:bodyPr/>
          <a:lstStyle>
            <a:lvl1pPr>
              <a:lnSpc>
                <a:spcPct val="100000"/>
              </a:lnSpc>
              <a:spcBef>
                <a:spcPts val="0"/>
              </a:spcBef>
              <a:spcAft>
                <a:spcPts val="800"/>
              </a:spcAft>
              <a:buClr>
                <a:schemeClr val="accent4"/>
              </a:buClr>
              <a:defRPr/>
            </a:lvl1pPr>
            <a:lvl2pPr>
              <a:lnSpc>
                <a:spcPct val="100000"/>
              </a:lnSpc>
              <a:spcBef>
                <a:spcPts val="0"/>
              </a:spcBef>
              <a:spcAft>
                <a:spcPts val="800"/>
              </a:spcAft>
              <a:buClr>
                <a:schemeClr val="accent4"/>
              </a:buClr>
              <a:defRPr/>
            </a:lvl2pPr>
            <a:lvl3pPr>
              <a:lnSpc>
                <a:spcPct val="100000"/>
              </a:lnSpc>
              <a:spcBef>
                <a:spcPts val="0"/>
              </a:spcBef>
              <a:spcAft>
                <a:spcPts val="800"/>
              </a:spcAft>
              <a:buClr>
                <a:schemeClr val="accent4"/>
              </a:buClr>
              <a:defRPr/>
            </a:lvl3pPr>
            <a:lvl4pPr>
              <a:lnSpc>
                <a:spcPct val="100000"/>
              </a:lnSpc>
              <a:spcBef>
                <a:spcPts val="0"/>
              </a:spcBef>
              <a:spcAft>
                <a:spcPts val="800"/>
              </a:spcAft>
              <a:buClr>
                <a:schemeClr val="accent4"/>
              </a:buClr>
              <a:defRPr/>
            </a:lvl4pPr>
            <a:lvl5pPr>
              <a:lnSpc>
                <a:spcPct val="100000"/>
              </a:lnSpc>
              <a:spcBef>
                <a:spcPts val="0"/>
              </a:spcBef>
              <a:spcAft>
                <a:spcPts val="800"/>
              </a:spcAft>
              <a:buClr>
                <a:schemeClr val="accent4"/>
              </a:buCl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Rectangle 14">
            <a:extLst>
              <a:ext uri="{FF2B5EF4-FFF2-40B4-BE49-F238E27FC236}">
                <a16:creationId xmlns:a16="http://schemas.microsoft.com/office/drawing/2014/main" id="{DED97C81-0435-4828-93A3-D093A7B366E8}"/>
              </a:ext>
            </a:extLst>
          </p:cNvPr>
          <p:cNvSpPr>
            <a:spLocks/>
          </p:cNvSpPr>
          <p:nvPr userDrawn="1"/>
        </p:nvSpPr>
        <p:spPr>
          <a:xfrm>
            <a:off x="9" y="0"/>
            <a:ext cx="100584"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pic>
        <p:nvPicPr>
          <p:cNvPr id="9" name="Picture 8">
            <a:extLst>
              <a:ext uri="{FF2B5EF4-FFF2-40B4-BE49-F238E27FC236}">
                <a16:creationId xmlns:a16="http://schemas.microsoft.com/office/drawing/2014/main" id="{6B97F756-5171-4DBB-B09B-E24BCAB8A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714" y="6112775"/>
            <a:ext cx="542324" cy="554978"/>
          </a:xfrm>
          <a:prstGeom prst="rect">
            <a:avLst/>
          </a:prstGeom>
        </p:spPr>
      </p:pic>
      <p:sp>
        <p:nvSpPr>
          <p:cNvPr id="5" name="Picture Placeholder 4">
            <a:extLst>
              <a:ext uri="{FF2B5EF4-FFF2-40B4-BE49-F238E27FC236}">
                <a16:creationId xmlns:a16="http://schemas.microsoft.com/office/drawing/2014/main" id="{EE044645-4AE3-461B-A1BE-30CACD9A8E3A}"/>
              </a:ext>
            </a:extLst>
          </p:cNvPr>
          <p:cNvSpPr>
            <a:spLocks noGrp="1"/>
          </p:cNvSpPr>
          <p:nvPr>
            <p:ph type="pic" sz="quarter" idx="13"/>
          </p:nvPr>
        </p:nvSpPr>
        <p:spPr>
          <a:xfrm>
            <a:off x="7075488" y="0"/>
            <a:ext cx="5116512" cy="6858000"/>
          </a:xfrm>
        </p:spPr>
        <p:txBody>
          <a:bodyPr/>
          <a:lstStyle>
            <a:lvl1pPr marL="0" indent="0">
              <a:buNone/>
              <a:defRPr/>
            </a:lvl1pPr>
          </a:lstStyle>
          <a:p>
            <a:endParaRPr lang="en-US" dirty="0"/>
          </a:p>
        </p:txBody>
      </p:sp>
      <p:sp>
        <p:nvSpPr>
          <p:cNvPr id="10" name="Footer Placeholder 4">
            <a:extLst>
              <a:ext uri="{FF2B5EF4-FFF2-40B4-BE49-F238E27FC236}">
                <a16:creationId xmlns:a16="http://schemas.microsoft.com/office/drawing/2014/main" id="{E68A2BEE-2CE7-4EB4-9880-EC58A41D81DF}"/>
              </a:ext>
            </a:extLst>
          </p:cNvPr>
          <p:cNvSpPr>
            <a:spLocks noGrp="1"/>
          </p:cNvSpPr>
          <p:nvPr>
            <p:ph type="ftr" sz="quarter" idx="3"/>
          </p:nvPr>
        </p:nvSpPr>
        <p:spPr>
          <a:xfrm>
            <a:off x="1419225" y="6335097"/>
            <a:ext cx="5234669"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11" name="Slide Number Placeholder 5">
            <a:extLst>
              <a:ext uri="{FF2B5EF4-FFF2-40B4-BE49-F238E27FC236}">
                <a16:creationId xmlns:a16="http://schemas.microsoft.com/office/drawing/2014/main" id="{A29E87B2-D0D6-4053-9037-8F390C06A2BC}"/>
              </a:ext>
            </a:extLst>
          </p:cNvPr>
          <p:cNvSpPr>
            <a:spLocks noGrp="1"/>
          </p:cNvSpPr>
          <p:nvPr>
            <p:ph type="sldNum" sz="quarter" idx="4"/>
          </p:nvPr>
        </p:nvSpPr>
        <p:spPr>
          <a:xfrm>
            <a:off x="6422673" y="6378342"/>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Tree>
    <p:extLst>
      <p:ext uri="{BB962C8B-B14F-4D97-AF65-F5344CB8AC3E}">
        <p14:creationId xmlns:p14="http://schemas.microsoft.com/office/powerpoint/2010/main" val="2706926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w CHART or MA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0C6D-22AE-4042-8798-05848FA1F4F3}"/>
              </a:ext>
            </a:extLst>
          </p:cNvPr>
          <p:cNvSpPr>
            <a:spLocks noGrp="1"/>
          </p:cNvSpPr>
          <p:nvPr>
            <p:ph type="title" hasCustomPrompt="1"/>
          </p:nvPr>
        </p:nvSpPr>
        <p:spPr>
          <a:xfrm>
            <a:off x="260674" y="205898"/>
            <a:ext cx="4889004" cy="1325563"/>
          </a:xfrm>
        </p:spPr>
        <p:txBody>
          <a:bodyPr>
            <a:normAutofit/>
          </a:bodyPr>
          <a:lstStyle>
            <a:lvl1pPr>
              <a:defRPr sz="3200" b="1"/>
            </a:lvl1pPr>
          </a:lstStyle>
          <a:p>
            <a:r>
              <a:rPr lang="en-US" dirty="0"/>
              <a:t>Title</a:t>
            </a:r>
          </a:p>
        </p:txBody>
      </p:sp>
      <p:sp>
        <p:nvSpPr>
          <p:cNvPr id="15" name="Rectangle 14">
            <a:extLst>
              <a:ext uri="{FF2B5EF4-FFF2-40B4-BE49-F238E27FC236}">
                <a16:creationId xmlns:a16="http://schemas.microsoft.com/office/drawing/2014/main" id="{DED97C81-0435-4828-93A3-D093A7B366E8}"/>
              </a:ext>
            </a:extLst>
          </p:cNvPr>
          <p:cNvSpPr>
            <a:spLocks/>
          </p:cNvSpPr>
          <p:nvPr userDrawn="1"/>
        </p:nvSpPr>
        <p:spPr>
          <a:xfrm>
            <a:off x="9" y="0"/>
            <a:ext cx="100584"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pic>
        <p:nvPicPr>
          <p:cNvPr id="9" name="Picture 8">
            <a:extLst>
              <a:ext uri="{FF2B5EF4-FFF2-40B4-BE49-F238E27FC236}">
                <a16:creationId xmlns:a16="http://schemas.microsoft.com/office/drawing/2014/main" id="{6B97F756-5171-4DBB-B09B-E24BCAB8A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714" y="6112775"/>
            <a:ext cx="542324" cy="554978"/>
          </a:xfrm>
          <a:prstGeom prst="rect">
            <a:avLst/>
          </a:prstGeom>
        </p:spPr>
      </p:pic>
      <p:sp>
        <p:nvSpPr>
          <p:cNvPr id="10" name="Footer Placeholder 4">
            <a:extLst>
              <a:ext uri="{FF2B5EF4-FFF2-40B4-BE49-F238E27FC236}">
                <a16:creationId xmlns:a16="http://schemas.microsoft.com/office/drawing/2014/main" id="{E68A2BEE-2CE7-4EB4-9880-EC58A41D81DF}"/>
              </a:ext>
            </a:extLst>
          </p:cNvPr>
          <p:cNvSpPr>
            <a:spLocks noGrp="1"/>
          </p:cNvSpPr>
          <p:nvPr>
            <p:ph type="ftr" sz="quarter" idx="3"/>
          </p:nvPr>
        </p:nvSpPr>
        <p:spPr>
          <a:xfrm>
            <a:off x="738038" y="6335097"/>
            <a:ext cx="4167131"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11" name="Slide Number Placeholder 5">
            <a:extLst>
              <a:ext uri="{FF2B5EF4-FFF2-40B4-BE49-F238E27FC236}">
                <a16:creationId xmlns:a16="http://schemas.microsoft.com/office/drawing/2014/main" id="{A29E87B2-D0D6-4053-9037-8F390C06A2BC}"/>
              </a:ext>
            </a:extLst>
          </p:cNvPr>
          <p:cNvSpPr>
            <a:spLocks noGrp="1"/>
          </p:cNvSpPr>
          <p:nvPr>
            <p:ph type="sldNum" sz="quarter" idx="4"/>
          </p:nvPr>
        </p:nvSpPr>
        <p:spPr>
          <a:xfrm>
            <a:off x="4674082" y="6378342"/>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13" name="Rectangle 12">
            <a:extLst>
              <a:ext uri="{FF2B5EF4-FFF2-40B4-BE49-F238E27FC236}">
                <a16:creationId xmlns:a16="http://schemas.microsoft.com/office/drawing/2014/main" id="{AF7FCD66-BA2B-4746-BE0A-E31664FC5BFC}"/>
              </a:ext>
            </a:extLst>
          </p:cNvPr>
          <p:cNvSpPr/>
          <p:nvPr userDrawn="1"/>
        </p:nvSpPr>
        <p:spPr>
          <a:xfrm>
            <a:off x="5340541" y="0"/>
            <a:ext cx="6858000" cy="6858000"/>
          </a:xfrm>
          <a:prstGeom prst="rect">
            <a:avLst/>
          </a:prstGeom>
          <a:solidFill>
            <a:schemeClr val="bg1">
              <a:lumMod val="8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Subtitle 2">
            <a:extLst>
              <a:ext uri="{FF2B5EF4-FFF2-40B4-BE49-F238E27FC236}">
                <a16:creationId xmlns:a16="http://schemas.microsoft.com/office/drawing/2014/main" id="{D789F972-3649-4EF1-8EA4-DF03534FEF04}"/>
              </a:ext>
            </a:extLst>
          </p:cNvPr>
          <p:cNvSpPr>
            <a:spLocks noGrp="1"/>
          </p:cNvSpPr>
          <p:nvPr>
            <p:ph type="subTitle" idx="10" hasCustomPrompt="1"/>
          </p:nvPr>
        </p:nvSpPr>
        <p:spPr>
          <a:xfrm>
            <a:off x="5530011" y="802408"/>
            <a:ext cx="1570532" cy="2586553"/>
          </a:xfrm>
        </p:spPr>
        <p:txBody>
          <a:bodyPr>
            <a:noAutofit/>
          </a:bodyPr>
          <a:lstStyle>
            <a:lvl1pPr marL="0" indent="0" algn="l">
              <a:lnSpc>
                <a:spcPct val="100000"/>
              </a:lnSpc>
              <a:spcBef>
                <a:spcPts val="0"/>
              </a:spcBef>
              <a:buNone/>
              <a:defRPr sz="1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Chart insight</a:t>
            </a:r>
          </a:p>
        </p:txBody>
      </p:sp>
      <p:sp>
        <p:nvSpPr>
          <p:cNvPr id="22" name="Text Placeholder 3">
            <a:extLst>
              <a:ext uri="{FF2B5EF4-FFF2-40B4-BE49-F238E27FC236}">
                <a16:creationId xmlns:a16="http://schemas.microsoft.com/office/drawing/2014/main" id="{077ADEC3-EC77-466B-AB9B-CF2FF4819FCB}"/>
              </a:ext>
            </a:extLst>
          </p:cNvPr>
          <p:cNvSpPr>
            <a:spLocks noGrp="1"/>
          </p:cNvSpPr>
          <p:nvPr>
            <p:ph type="body" sz="quarter" idx="14" hasCustomPrompt="1"/>
          </p:nvPr>
        </p:nvSpPr>
        <p:spPr>
          <a:xfrm>
            <a:off x="265585" y="1737360"/>
            <a:ext cx="4884091" cy="554980"/>
          </a:xfrm>
        </p:spPr>
        <p:txBody>
          <a:bodyPr/>
          <a:lstStyle>
            <a:lvl1pPr marL="0" indent="0">
              <a:buClr>
                <a:schemeClr val="accent4"/>
              </a:buClr>
              <a:buNone/>
              <a:defRPr sz="2000" b="1"/>
            </a:lvl1pPr>
            <a:lvl2pPr marL="457200" indent="0">
              <a:buClr>
                <a:schemeClr val="accent4"/>
              </a:buClr>
              <a:buNone/>
              <a:defRPr/>
            </a:lvl2pPr>
            <a:lvl3pPr marL="914400" indent="0">
              <a:buClr>
                <a:schemeClr val="accent4"/>
              </a:buClr>
              <a:buNone/>
              <a:defRPr/>
            </a:lvl3pPr>
            <a:lvl4pPr marL="1371600" indent="0">
              <a:buClr>
                <a:schemeClr val="accent4"/>
              </a:buClr>
              <a:buNone/>
              <a:defRPr/>
            </a:lvl4pPr>
            <a:lvl5pPr marL="1828800" indent="0">
              <a:buClr>
                <a:schemeClr val="accent4"/>
              </a:buClr>
              <a:buNone/>
              <a:defRPr/>
            </a:lvl5pPr>
          </a:lstStyle>
          <a:p>
            <a:pPr lvl="0"/>
            <a:r>
              <a:rPr lang="en-US" dirty="0"/>
              <a:t>Challenge:</a:t>
            </a:r>
          </a:p>
        </p:txBody>
      </p:sp>
      <p:sp>
        <p:nvSpPr>
          <p:cNvPr id="24" name="Text Placeholder 3">
            <a:extLst>
              <a:ext uri="{FF2B5EF4-FFF2-40B4-BE49-F238E27FC236}">
                <a16:creationId xmlns:a16="http://schemas.microsoft.com/office/drawing/2014/main" id="{FC5646B3-BE4D-4F44-B2CB-EB8846E917CB}"/>
              </a:ext>
            </a:extLst>
          </p:cNvPr>
          <p:cNvSpPr>
            <a:spLocks noGrp="1"/>
          </p:cNvSpPr>
          <p:nvPr>
            <p:ph type="body" sz="quarter" idx="15" hasCustomPrompt="1"/>
          </p:nvPr>
        </p:nvSpPr>
        <p:spPr>
          <a:xfrm>
            <a:off x="265585" y="2296561"/>
            <a:ext cx="4884091" cy="554980"/>
          </a:xfrm>
        </p:spPr>
        <p:txBody>
          <a:bodyPr>
            <a:normAutofit/>
          </a:bodyPr>
          <a:lstStyle>
            <a:lvl1pPr marL="0" indent="0">
              <a:buClr>
                <a:schemeClr val="accent4"/>
              </a:buClr>
              <a:buNone/>
              <a:defRPr sz="2000" b="0"/>
            </a:lvl1pPr>
            <a:lvl2pPr marL="457200" indent="0">
              <a:buClr>
                <a:schemeClr val="accent4"/>
              </a:buClr>
              <a:buNone/>
              <a:defRPr/>
            </a:lvl2pPr>
            <a:lvl3pPr marL="914400" indent="0">
              <a:buClr>
                <a:schemeClr val="accent4"/>
              </a:buClr>
              <a:buNone/>
              <a:defRPr/>
            </a:lvl3pPr>
            <a:lvl4pPr marL="1371600" indent="0">
              <a:buClr>
                <a:schemeClr val="accent4"/>
              </a:buClr>
              <a:buNone/>
              <a:defRPr/>
            </a:lvl4pPr>
            <a:lvl5pPr marL="1828800" indent="0">
              <a:buClr>
                <a:schemeClr val="accent4"/>
              </a:buClr>
              <a:buNone/>
              <a:defRPr/>
            </a:lvl5pPr>
          </a:lstStyle>
          <a:p>
            <a:pPr lvl="0"/>
            <a:r>
              <a:rPr lang="en-US" dirty="0"/>
              <a:t>Click to add text</a:t>
            </a:r>
          </a:p>
        </p:txBody>
      </p:sp>
      <p:sp>
        <p:nvSpPr>
          <p:cNvPr id="25" name="Text Placeholder 3">
            <a:extLst>
              <a:ext uri="{FF2B5EF4-FFF2-40B4-BE49-F238E27FC236}">
                <a16:creationId xmlns:a16="http://schemas.microsoft.com/office/drawing/2014/main" id="{D1921E45-9FF9-4EB0-B02F-E5ABE3D595EA}"/>
              </a:ext>
            </a:extLst>
          </p:cNvPr>
          <p:cNvSpPr>
            <a:spLocks noGrp="1"/>
          </p:cNvSpPr>
          <p:nvPr>
            <p:ph type="body" sz="quarter" idx="16" hasCustomPrompt="1"/>
          </p:nvPr>
        </p:nvSpPr>
        <p:spPr>
          <a:xfrm>
            <a:off x="265585" y="3595825"/>
            <a:ext cx="4884091" cy="554980"/>
          </a:xfrm>
        </p:spPr>
        <p:txBody>
          <a:bodyPr/>
          <a:lstStyle>
            <a:lvl1pPr marL="0" indent="0">
              <a:buClr>
                <a:schemeClr val="accent4"/>
              </a:buClr>
              <a:buNone/>
              <a:defRPr sz="2000" b="1"/>
            </a:lvl1pPr>
            <a:lvl2pPr marL="457200" indent="0">
              <a:buClr>
                <a:schemeClr val="accent4"/>
              </a:buClr>
              <a:buNone/>
              <a:defRPr/>
            </a:lvl2pPr>
            <a:lvl3pPr marL="914400" indent="0">
              <a:buClr>
                <a:schemeClr val="accent4"/>
              </a:buClr>
              <a:buNone/>
              <a:defRPr/>
            </a:lvl3pPr>
            <a:lvl4pPr marL="1371600" indent="0">
              <a:buClr>
                <a:schemeClr val="accent4"/>
              </a:buClr>
              <a:buNone/>
              <a:defRPr/>
            </a:lvl4pPr>
            <a:lvl5pPr marL="1828800" indent="0">
              <a:buClr>
                <a:schemeClr val="accent4"/>
              </a:buClr>
              <a:buNone/>
              <a:defRPr/>
            </a:lvl5pPr>
          </a:lstStyle>
          <a:p>
            <a:pPr lvl="0"/>
            <a:r>
              <a:rPr lang="en-US" dirty="0" err="1"/>
              <a:t>StreetLight</a:t>
            </a:r>
            <a:r>
              <a:rPr lang="en-US" dirty="0"/>
              <a:t> Insight® solution:</a:t>
            </a:r>
          </a:p>
        </p:txBody>
      </p:sp>
      <p:sp>
        <p:nvSpPr>
          <p:cNvPr id="26" name="Text Placeholder 3">
            <a:extLst>
              <a:ext uri="{FF2B5EF4-FFF2-40B4-BE49-F238E27FC236}">
                <a16:creationId xmlns:a16="http://schemas.microsoft.com/office/drawing/2014/main" id="{4B57846B-09F7-4BB6-ACE0-12FB4C11FDD6}"/>
              </a:ext>
            </a:extLst>
          </p:cNvPr>
          <p:cNvSpPr>
            <a:spLocks noGrp="1"/>
          </p:cNvSpPr>
          <p:nvPr>
            <p:ph type="body" sz="quarter" idx="17" hasCustomPrompt="1"/>
          </p:nvPr>
        </p:nvSpPr>
        <p:spPr>
          <a:xfrm>
            <a:off x="265585" y="4155026"/>
            <a:ext cx="4884091" cy="554980"/>
          </a:xfrm>
        </p:spPr>
        <p:txBody>
          <a:bodyPr>
            <a:normAutofit/>
          </a:bodyPr>
          <a:lstStyle>
            <a:lvl1pPr marL="0" indent="0">
              <a:buClr>
                <a:schemeClr val="accent4"/>
              </a:buClr>
              <a:buNone/>
              <a:defRPr sz="2000" b="0"/>
            </a:lvl1pPr>
            <a:lvl2pPr marL="457200" indent="0">
              <a:buClr>
                <a:schemeClr val="accent4"/>
              </a:buClr>
              <a:buNone/>
              <a:defRPr/>
            </a:lvl2pPr>
            <a:lvl3pPr marL="914400" indent="0">
              <a:buClr>
                <a:schemeClr val="accent4"/>
              </a:buClr>
              <a:buNone/>
              <a:defRPr/>
            </a:lvl3pPr>
            <a:lvl4pPr marL="1371600" indent="0">
              <a:buClr>
                <a:schemeClr val="accent4"/>
              </a:buClr>
              <a:buNone/>
              <a:defRPr/>
            </a:lvl4pPr>
            <a:lvl5pPr marL="1828800" indent="0">
              <a:buClr>
                <a:schemeClr val="accent4"/>
              </a:buClr>
              <a:buNone/>
              <a:defRPr/>
            </a:lvl5pPr>
          </a:lstStyle>
          <a:p>
            <a:pPr lvl="0"/>
            <a:r>
              <a:rPr lang="en-US" dirty="0"/>
              <a:t>Click to add text</a:t>
            </a:r>
          </a:p>
        </p:txBody>
      </p:sp>
    </p:spTree>
    <p:extLst>
      <p:ext uri="{BB962C8B-B14F-4D97-AF65-F5344CB8AC3E}">
        <p14:creationId xmlns:p14="http://schemas.microsoft.com/office/powerpoint/2010/main" val="14571381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Content N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159FFC-56C7-4526-ADCA-5F25677E830F}"/>
              </a:ext>
            </a:extLst>
          </p:cNvPr>
          <p:cNvSpPr>
            <a:spLocks noGrp="1"/>
          </p:cNvSpPr>
          <p:nvPr>
            <p:ph type="title" hasCustomPrompt="1"/>
          </p:nvPr>
        </p:nvSpPr>
        <p:spPr/>
        <p:txBody>
          <a:bodyPr>
            <a:normAutofit/>
          </a:bodyPr>
          <a:lstStyle>
            <a:lvl1pPr>
              <a:defRPr sz="3200" b="1"/>
            </a:lvl1pPr>
          </a:lstStyle>
          <a:p>
            <a:r>
              <a:rPr lang="en-US" dirty="0"/>
              <a:t>Title</a:t>
            </a:r>
          </a:p>
        </p:txBody>
      </p:sp>
      <p:sp>
        <p:nvSpPr>
          <p:cNvPr id="3" name="Content Placeholder 2">
            <a:extLst>
              <a:ext uri="{FF2B5EF4-FFF2-40B4-BE49-F238E27FC236}">
                <a16:creationId xmlns:a16="http://schemas.microsoft.com/office/drawing/2014/main" id="{3FD8EED5-F094-4BE1-82B0-77B5B870CB3B}"/>
              </a:ext>
            </a:extLst>
          </p:cNvPr>
          <p:cNvSpPr>
            <a:spLocks noGrp="1"/>
          </p:cNvSpPr>
          <p:nvPr>
            <p:ph idx="1" hasCustomPrompt="1"/>
          </p:nvPr>
        </p:nvSpPr>
        <p:spPr>
          <a:xfrm>
            <a:off x="480854" y="1825625"/>
            <a:ext cx="11406345" cy="4351338"/>
          </a:xfrm>
        </p:spPr>
        <p:txBody>
          <a:bodyPr/>
          <a:lstStyle>
            <a:lvl1pPr>
              <a:lnSpc>
                <a:spcPct val="100000"/>
              </a:lnSpc>
              <a:spcAft>
                <a:spcPts val="800"/>
              </a:spcAft>
              <a:buClr>
                <a:schemeClr val="accent4"/>
              </a:buClr>
              <a:defRPr/>
            </a:lvl1pPr>
            <a:lvl2pPr marL="685800" indent="-228600">
              <a:lnSpc>
                <a:spcPct val="100000"/>
              </a:lnSpc>
              <a:spcAft>
                <a:spcPts val="800"/>
              </a:spcAft>
              <a:buClr>
                <a:schemeClr val="accent4"/>
              </a:buClr>
              <a:buFont typeface="Arial" panose="020B0604020202020204" pitchFamily="34" charset="0"/>
              <a:buChar char="–"/>
              <a:defRPr/>
            </a:lvl2pPr>
            <a:lvl3pPr>
              <a:lnSpc>
                <a:spcPct val="100000"/>
              </a:lnSpc>
              <a:spcAft>
                <a:spcPts val="800"/>
              </a:spcAft>
              <a:buClr>
                <a:schemeClr val="accent4"/>
              </a:buClr>
              <a:defRPr/>
            </a:lvl3pPr>
            <a:lvl4pPr>
              <a:lnSpc>
                <a:spcPct val="100000"/>
              </a:lnSpc>
              <a:spcAft>
                <a:spcPts val="800"/>
              </a:spcAft>
              <a:buClr>
                <a:schemeClr val="accent4"/>
              </a:buClr>
              <a:defRPr/>
            </a:lvl4pPr>
            <a:lvl5pPr>
              <a:lnSpc>
                <a:spcPct val="100000"/>
              </a:lnSpc>
              <a:spcAft>
                <a:spcPts val="800"/>
              </a:spcAft>
              <a:buClr>
                <a:schemeClr val="accent4"/>
              </a:buClr>
              <a:defRPr/>
            </a:lvl5pPr>
          </a:lstStyle>
          <a:p>
            <a:pPr lvl="0"/>
            <a:r>
              <a:rPr lang="en-US" dirty="0"/>
              <a:t>Click to add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6">
            <a:extLst>
              <a:ext uri="{FF2B5EF4-FFF2-40B4-BE49-F238E27FC236}">
                <a16:creationId xmlns:a16="http://schemas.microsoft.com/office/drawing/2014/main" id="{6FB0BB84-4E06-4E82-B366-0647A9BA77AF}"/>
              </a:ext>
            </a:extLst>
          </p:cNvPr>
          <p:cNvSpPr>
            <a:spLocks/>
          </p:cNvSpPr>
          <p:nvPr userDrawn="1"/>
        </p:nvSpPr>
        <p:spPr>
          <a:xfrm>
            <a:off x="9" y="0"/>
            <a:ext cx="100584"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pic>
        <p:nvPicPr>
          <p:cNvPr id="8" name="Picture 7">
            <a:extLst>
              <a:ext uri="{FF2B5EF4-FFF2-40B4-BE49-F238E27FC236}">
                <a16:creationId xmlns:a16="http://schemas.microsoft.com/office/drawing/2014/main" id="{CD2C64C8-7B0E-45B6-9D75-26B27DBFD934}"/>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5714" y="6112775"/>
            <a:ext cx="542324" cy="554978"/>
          </a:xfrm>
          <a:prstGeom prst="rect">
            <a:avLst/>
          </a:prstGeom>
        </p:spPr>
      </p:pic>
      <p:sp>
        <p:nvSpPr>
          <p:cNvPr id="9" name="Footer Placeholder 4">
            <a:extLst>
              <a:ext uri="{FF2B5EF4-FFF2-40B4-BE49-F238E27FC236}">
                <a16:creationId xmlns:a16="http://schemas.microsoft.com/office/drawing/2014/main" id="{EFB1CF76-00A7-47C3-B24C-C4A08CAED6C2}"/>
              </a:ext>
            </a:extLst>
          </p:cNvPr>
          <p:cNvSpPr>
            <a:spLocks noGrp="1"/>
          </p:cNvSpPr>
          <p:nvPr>
            <p:ph type="ftr" sz="quarter" idx="3"/>
          </p:nvPr>
        </p:nvSpPr>
        <p:spPr>
          <a:xfrm>
            <a:off x="5248275" y="6377370"/>
            <a:ext cx="6394551"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10" name="Slide Number Placeholder 5">
            <a:extLst>
              <a:ext uri="{FF2B5EF4-FFF2-40B4-BE49-F238E27FC236}">
                <a16:creationId xmlns:a16="http://schemas.microsoft.com/office/drawing/2014/main" id="{383BC25D-D087-4C6C-8898-D549E5910133}"/>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Tree>
    <p:extLst>
      <p:ext uri="{BB962C8B-B14F-4D97-AF65-F5344CB8AC3E}">
        <p14:creationId xmlns:p14="http://schemas.microsoft.com/office/powerpoint/2010/main" val="4044646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5BAE3836-20C8-4CA1-A6FF-AA5A9840B119}"/>
              </a:ext>
            </a:extLst>
          </p:cNvPr>
          <p:cNvSpPr/>
          <p:nvPr userDrawn="1"/>
        </p:nvSpPr>
        <p:spPr>
          <a:xfrm>
            <a:off x="0" y="0"/>
            <a:ext cx="12192000" cy="6872062"/>
          </a:xfrm>
          <a:prstGeom prst="rect">
            <a:avLst/>
          </a:prstGeom>
          <a:solidFill>
            <a:schemeClr val="accent5"/>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71437" tIns="71437" rIns="71437" bIns="71437" numCol="1" spcCol="38100" rtlCol="0" anchor="ctr">
            <a:spAutoFit/>
          </a:bodyPr>
          <a:lstStyle/>
          <a:p>
            <a:pPr marL="0" marR="0" indent="0" algn="ctr" defTabSz="821531"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FFFFFF"/>
              </a:solidFill>
              <a:effectLst/>
              <a:uFillTx/>
              <a:latin typeface="+mn-lt"/>
              <a:ea typeface="+mn-ea"/>
              <a:cs typeface="+mn-cs"/>
              <a:sym typeface="Helvetica Neue Medium"/>
            </a:endParaRPr>
          </a:p>
        </p:txBody>
      </p:sp>
      <p:pic>
        <p:nvPicPr>
          <p:cNvPr id="14" name="Picture 13">
            <a:extLst>
              <a:ext uri="{FF2B5EF4-FFF2-40B4-BE49-F238E27FC236}">
                <a16:creationId xmlns:a16="http://schemas.microsoft.com/office/drawing/2014/main" id="{CA874CA6-9E69-4638-A513-2A35D0361EA7}"/>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207160" y="6102391"/>
            <a:ext cx="529288" cy="541638"/>
          </a:xfrm>
          <a:prstGeom prst="rect">
            <a:avLst/>
          </a:prstGeom>
        </p:spPr>
      </p:pic>
      <p:sp>
        <p:nvSpPr>
          <p:cNvPr id="6" name="Footer Placeholder 4">
            <a:extLst>
              <a:ext uri="{FF2B5EF4-FFF2-40B4-BE49-F238E27FC236}">
                <a16:creationId xmlns:a16="http://schemas.microsoft.com/office/drawing/2014/main" id="{787C6CD1-CC99-491A-890E-3C35507B2807}"/>
              </a:ext>
            </a:extLst>
          </p:cNvPr>
          <p:cNvSpPr>
            <a:spLocks noGrp="1"/>
          </p:cNvSpPr>
          <p:nvPr>
            <p:ph type="ftr" sz="quarter" idx="3"/>
          </p:nvPr>
        </p:nvSpPr>
        <p:spPr>
          <a:xfrm>
            <a:off x="5429250" y="6377370"/>
            <a:ext cx="6213576"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7" name="Slide Number Placeholder 5">
            <a:extLst>
              <a:ext uri="{FF2B5EF4-FFF2-40B4-BE49-F238E27FC236}">
                <a16:creationId xmlns:a16="http://schemas.microsoft.com/office/drawing/2014/main" id="{2C51AC58-E80F-4841-B94B-3F924A7C608B}"/>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9" name="Text Placeholder 3">
            <a:extLst>
              <a:ext uri="{FF2B5EF4-FFF2-40B4-BE49-F238E27FC236}">
                <a16:creationId xmlns:a16="http://schemas.microsoft.com/office/drawing/2014/main" id="{32E5EA62-445C-4C36-9253-67ACD955BA4C}"/>
              </a:ext>
            </a:extLst>
          </p:cNvPr>
          <p:cNvSpPr>
            <a:spLocks noGrp="1"/>
          </p:cNvSpPr>
          <p:nvPr>
            <p:ph type="body" sz="quarter" idx="13"/>
          </p:nvPr>
        </p:nvSpPr>
        <p:spPr>
          <a:xfrm>
            <a:off x="1504836" y="1631154"/>
            <a:ext cx="9006491" cy="2986980"/>
          </a:xfrm>
        </p:spPr>
        <p:txBody>
          <a:bodyPr>
            <a:normAutofit/>
          </a:bodyPr>
          <a:lstStyle>
            <a:lvl1pPr marL="0" indent="0">
              <a:lnSpc>
                <a:spcPct val="100000"/>
              </a:lnSpc>
              <a:buClr>
                <a:schemeClr val="bg1"/>
              </a:buClr>
              <a:buNone/>
              <a:defRPr sz="3200">
                <a:solidFill>
                  <a:schemeClr val="bg1"/>
                </a:solidFill>
              </a:defRPr>
            </a:lvl1pPr>
            <a:lvl2pPr marL="457200" indent="0">
              <a:buClr>
                <a:schemeClr val="bg1"/>
              </a:buClr>
              <a:buNone/>
              <a:defRPr sz="3200">
                <a:solidFill>
                  <a:schemeClr val="bg1"/>
                </a:solidFill>
              </a:defRPr>
            </a:lvl2pPr>
            <a:lvl3pPr marL="914400" indent="0">
              <a:buClr>
                <a:schemeClr val="bg1"/>
              </a:buClr>
              <a:buNone/>
              <a:defRPr sz="3200">
                <a:solidFill>
                  <a:schemeClr val="bg1"/>
                </a:solidFill>
              </a:defRPr>
            </a:lvl3pPr>
            <a:lvl4pPr marL="1371600" indent="0">
              <a:buClr>
                <a:schemeClr val="bg1"/>
              </a:buClr>
              <a:buNone/>
              <a:defRPr sz="3200">
                <a:solidFill>
                  <a:schemeClr val="bg1"/>
                </a:solidFill>
              </a:defRPr>
            </a:lvl4pPr>
            <a:lvl5pPr marL="1828800" indent="0">
              <a:buClr>
                <a:schemeClr val="bg1"/>
              </a:buClr>
              <a:buNone/>
              <a:defRPr sz="3200">
                <a:solidFill>
                  <a:schemeClr val="bg1"/>
                </a:solidFill>
              </a:defRPr>
            </a:lvl5pPr>
          </a:lstStyle>
          <a:p>
            <a:pPr lvl="0"/>
            <a:r>
              <a:rPr lang="en-US" dirty="0"/>
              <a:t>Edit Master text style</a:t>
            </a:r>
          </a:p>
        </p:txBody>
      </p:sp>
      <p:sp>
        <p:nvSpPr>
          <p:cNvPr id="11" name="Rectangle 10">
            <a:extLst>
              <a:ext uri="{FF2B5EF4-FFF2-40B4-BE49-F238E27FC236}">
                <a16:creationId xmlns:a16="http://schemas.microsoft.com/office/drawing/2014/main" id="{8E44ACEB-ADEB-44E2-8585-BDABD3D8AA29}"/>
              </a:ext>
            </a:extLst>
          </p:cNvPr>
          <p:cNvSpPr/>
          <p:nvPr userDrawn="1"/>
        </p:nvSpPr>
        <p:spPr>
          <a:xfrm>
            <a:off x="1085404" y="1631154"/>
            <a:ext cx="100584" cy="3702846"/>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
        <p:nvSpPr>
          <p:cNvPr id="12" name="Subtitle 2">
            <a:extLst>
              <a:ext uri="{FF2B5EF4-FFF2-40B4-BE49-F238E27FC236}">
                <a16:creationId xmlns:a16="http://schemas.microsoft.com/office/drawing/2014/main" id="{FA0C2EB7-F999-4581-863A-6D7E8385EF8D}"/>
              </a:ext>
            </a:extLst>
          </p:cNvPr>
          <p:cNvSpPr>
            <a:spLocks noGrp="1"/>
          </p:cNvSpPr>
          <p:nvPr>
            <p:ph type="subTitle" idx="1" hasCustomPrompt="1"/>
          </p:nvPr>
        </p:nvSpPr>
        <p:spPr>
          <a:xfrm>
            <a:off x="1856214" y="4807528"/>
            <a:ext cx="8636132" cy="684325"/>
          </a:xfrm>
        </p:spPr>
        <p:txBody>
          <a:bodyPr>
            <a:noAutofit/>
          </a:bodyPr>
          <a:lstStyle>
            <a:lvl1pPr marL="0" indent="0" algn="l">
              <a:lnSpc>
                <a:spcPct val="100000"/>
              </a:lnSpc>
              <a:buNone/>
              <a:defRPr lang="en-US" sz="1800" b="1" i="0" kern="1200" spc="300" dirty="0">
                <a:solidFill>
                  <a:schemeClr val="accent1"/>
                </a:solidFill>
                <a:latin typeface="+mn-lt"/>
                <a:ea typeface="+mn-ea"/>
                <a:cs typeface="Gill Sans Light" panose="020B0302020104020203" pitchFamily="34" charset="-79"/>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QUOTE AUTHOR</a:t>
            </a:r>
          </a:p>
        </p:txBody>
      </p:sp>
      <p:sp>
        <p:nvSpPr>
          <p:cNvPr id="2" name="TextBox 1">
            <a:extLst>
              <a:ext uri="{FF2B5EF4-FFF2-40B4-BE49-F238E27FC236}">
                <a16:creationId xmlns:a16="http://schemas.microsoft.com/office/drawing/2014/main" id="{301D6E78-3EF5-4A12-86A4-E423BE6FEC9C}"/>
              </a:ext>
            </a:extLst>
          </p:cNvPr>
          <p:cNvSpPr txBox="1"/>
          <p:nvPr userDrawn="1"/>
        </p:nvSpPr>
        <p:spPr>
          <a:xfrm>
            <a:off x="1504836" y="4752371"/>
            <a:ext cx="351378" cy="369332"/>
          </a:xfrm>
          <a:prstGeom prst="rect">
            <a:avLst/>
          </a:prstGeom>
          <a:noFill/>
        </p:spPr>
        <p:txBody>
          <a:bodyPr wrap="none" rtlCol="0">
            <a:spAutoFit/>
          </a:bodyPr>
          <a:lstStyle/>
          <a:p>
            <a:r>
              <a:rPr lang="en-US" sz="1800" b="1" i="0" kern="1200" spc="300" dirty="0">
                <a:solidFill>
                  <a:schemeClr val="accent1"/>
                </a:solidFill>
                <a:latin typeface="+mn-lt"/>
                <a:ea typeface="+mn-ea"/>
                <a:cs typeface="Gill Sans Light" panose="020B0302020104020203" pitchFamily="34" charset="-79"/>
              </a:rPr>
              <a:t>–</a:t>
            </a:r>
          </a:p>
        </p:txBody>
      </p:sp>
    </p:spTree>
    <p:extLst>
      <p:ext uri="{BB962C8B-B14F-4D97-AF65-F5344CB8AC3E}">
        <p14:creationId xmlns:p14="http://schemas.microsoft.com/office/powerpoint/2010/main" val="40814571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LOWCHAR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800C6D-22AE-4042-8798-05848FA1F4F3}"/>
              </a:ext>
            </a:extLst>
          </p:cNvPr>
          <p:cNvSpPr>
            <a:spLocks noGrp="1"/>
          </p:cNvSpPr>
          <p:nvPr>
            <p:ph type="title" hasCustomPrompt="1"/>
          </p:nvPr>
        </p:nvSpPr>
        <p:spPr>
          <a:xfrm>
            <a:off x="248264" y="498622"/>
            <a:ext cx="10857886" cy="606985"/>
          </a:xfrm>
        </p:spPr>
        <p:txBody>
          <a:bodyPr>
            <a:noAutofit/>
          </a:bodyPr>
          <a:lstStyle>
            <a:lvl1pPr>
              <a:defRPr sz="3200" b="1"/>
            </a:lvl1pPr>
          </a:lstStyle>
          <a:p>
            <a:r>
              <a:rPr lang="en-US" dirty="0"/>
              <a:t>Title</a:t>
            </a:r>
          </a:p>
        </p:txBody>
      </p:sp>
      <p:pic>
        <p:nvPicPr>
          <p:cNvPr id="9" name="Picture 8">
            <a:extLst>
              <a:ext uri="{FF2B5EF4-FFF2-40B4-BE49-F238E27FC236}">
                <a16:creationId xmlns:a16="http://schemas.microsoft.com/office/drawing/2014/main" id="{6B97F756-5171-4DBB-B09B-E24BCAB8A6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401412" y="247137"/>
            <a:ext cx="542324" cy="554978"/>
          </a:xfrm>
          <a:prstGeom prst="rect">
            <a:avLst/>
          </a:prstGeom>
        </p:spPr>
      </p:pic>
      <p:sp>
        <p:nvSpPr>
          <p:cNvPr id="10" name="Footer Placeholder 4">
            <a:extLst>
              <a:ext uri="{FF2B5EF4-FFF2-40B4-BE49-F238E27FC236}">
                <a16:creationId xmlns:a16="http://schemas.microsoft.com/office/drawing/2014/main" id="{82CAA752-219A-430C-8369-81C4BE1C1F94}"/>
              </a:ext>
            </a:extLst>
          </p:cNvPr>
          <p:cNvSpPr>
            <a:spLocks noGrp="1"/>
          </p:cNvSpPr>
          <p:nvPr>
            <p:ph type="ftr" sz="quarter" idx="3"/>
          </p:nvPr>
        </p:nvSpPr>
        <p:spPr>
          <a:xfrm>
            <a:off x="6019800" y="6377370"/>
            <a:ext cx="5623026" cy="365125"/>
          </a:xfrm>
          <a:prstGeom prst="rect">
            <a:avLst/>
          </a:prstGeom>
        </p:spPr>
        <p:txBody>
          <a:bodyPr vert="horz" lIns="91440" tIns="45720" rIns="91440" bIns="45720" rtlCol="0" anchor="ctr"/>
          <a:lstStyle>
            <a:lvl1pPr algn="ctr">
              <a:defRPr sz="1050" b="0">
                <a:solidFill>
                  <a:schemeClr val="tx1">
                    <a:tint val="75000"/>
                  </a:schemeClr>
                </a:solidFill>
              </a:defRPr>
            </a:lvl1p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11" name="Slide Number Placeholder 5">
            <a:extLst>
              <a:ext uri="{FF2B5EF4-FFF2-40B4-BE49-F238E27FC236}">
                <a16:creationId xmlns:a16="http://schemas.microsoft.com/office/drawing/2014/main" id="{D4325B37-C977-48E7-8B56-2196F8BB32A8}"/>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
        <p:nvSpPr>
          <p:cNvPr id="30" name="Rectangle 29">
            <a:extLst>
              <a:ext uri="{FF2B5EF4-FFF2-40B4-BE49-F238E27FC236}">
                <a16:creationId xmlns:a16="http://schemas.microsoft.com/office/drawing/2014/main" id="{74AED922-57F7-4198-8A84-875BFB8C1C8A}"/>
              </a:ext>
            </a:extLst>
          </p:cNvPr>
          <p:cNvSpPr/>
          <p:nvPr userDrawn="1"/>
        </p:nvSpPr>
        <p:spPr>
          <a:xfrm flipH="1">
            <a:off x="-8166" y="-1905"/>
            <a:ext cx="100584" cy="1772817"/>
          </a:xfrm>
          <a:prstGeom prst="rect">
            <a:avLst/>
          </a:prstGeom>
          <a:solidFill>
            <a:srgbClr val="FFDB69"/>
          </a:solidFill>
          <a:ln w="12700">
            <a:noFill/>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Tree>
    <p:extLst>
      <p:ext uri="{BB962C8B-B14F-4D97-AF65-F5344CB8AC3E}">
        <p14:creationId xmlns:p14="http://schemas.microsoft.com/office/powerpoint/2010/main" val="181234510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175B678-E89E-4235-92BF-E00269342142}"/>
              </a:ext>
            </a:extLst>
          </p:cNvPr>
          <p:cNvSpPr>
            <a:spLocks noGrp="1"/>
          </p:cNvSpPr>
          <p:nvPr>
            <p:ph type="title"/>
          </p:nvPr>
        </p:nvSpPr>
        <p:spPr>
          <a:xfrm>
            <a:off x="248264" y="247137"/>
            <a:ext cx="1163893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90D57CD8-EEB2-4CD5-BD6B-A01DFBC2D146}"/>
              </a:ext>
            </a:extLst>
          </p:cNvPr>
          <p:cNvSpPr>
            <a:spLocks noGrp="1"/>
          </p:cNvSpPr>
          <p:nvPr>
            <p:ph type="body" idx="1"/>
          </p:nvPr>
        </p:nvSpPr>
        <p:spPr>
          <a:xfrm>
            <a:off x="480855" y="1825625"/>
            <a:ext cx="105156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82BE48AE-7A57-47AD-A7BC-9518F7ADC29B}"/>
              </a:ext>
            </a:extLst>
          </p:cNvPr>
          <p:cNvSpPr>
            <a:spLocks noGrp="1"/>
          </p:cNvSpPr>
          <p:nvPr>
            <p:ph type="ftr" sz="quarter" idx="3"/>
          </p:nvPr>
        </p:nvSpPr>
        <p:spPr>
          <a:xfrm>
            <a:off x="6096000" y="6377370"/>
            <a:ext cx="5546826" cy="365125"/>
          </a:xfrm>
          <a:prstGeom prst="rect">
            <a:avLst/>
          </a:prstGeom>
        </p:spPr>
        <p:txBody>
          <a:bodyPr vert="horz" lIns="91440" tIns="45720" rIns="91440" bIns="45720" rtlCol="0" anchor="ctr"/>
          <a:lstStyle>
            <a:lvl1pPr algn="r">
              <a:defRPr sz="1050" b="0">
                <a:solidFill>
                  <a:schemeClr val="tx1">
                    <a:tint val="75000"/>
                  </a:schemeClr>
                </a:solidFill>
              </a:defRPr>
            </a:lvl1pPr>
          </a:lstStyle>
          <a:p>
            <a:pPr defTabSz="821531" hangingPunct="0"/>
            <a:r>
              <a:rPr lang="en-US" b="1" kern="0">
                <a:solidFill>
                  <a:srgbClr val="D6D5D5">
                    <a:lumMod val="90000"/>
                  </a:srgbClr>
                </a:solidFill>
                <a:sym typeface="Helvetica Neue"/>
              </a:rPr>
              <a:t>STREETLIGHT DATA PROPRIETARY AND CONFIDENTIAL |</a:t>
            </a:r>
            <a:endParaRPr lang="en-US" kern="0" dirty="0">
              <a:solidFill>
                <a:srgbClr val="D6D5D5">
                  <a:lumMod val="90000"/>
                </a:srgbClr>
              </a:solidFill>
              <a:sym typeface="Helvetica Neue"/>
            </a:endParaRPr>
          </a:p>
        </p:txBody>
      </p:sp>
      <p:sp>
        <p:nvSpPr>
          <p:cNvPr id="6" name="Slide Number Placeholder 5">
            <a:extLst>
              <a:ext uri="{FF2B5EF4-FFF2-40B4-BE49-F238E27FC236}">
                <a16:creationId xmlns:a16="http://schemas.microsoft.com/office/drawing/2014/main" id="{60E3CAA1-4652-4186-955F-629971B4D167}"/>
              </a:ext>
            </a:extLst>
          </p:cNvPr>
          <p:cNvSpPr>
            <a:spLocks noGrp="1"/>
          </p:cNvSpPr>
          <p:nvPr>
            <p:ph type="sldNum" sz="quarter" idx="4"/>
          </p:nvPr>
        </p:nvSpPr>
        <p:spPr>
          <a:xfrm>
            <a:off x="11411605" y="6420615"/>
            <a:ext cx="475595" cy="278634"/>
          </a:xfrm>
          <a:prstGeom prst="rect">
            <a:avLst/>
          </a:prstGeom>
        </p:spPr>
        <p:txBody>
          <a:bodyPr vert="horz" lIns="91440" tIns="45720" rIns="91440" bIns="45720" rtlCol="0" anchor="ctr"/>
          <a:lstStyle>
            <a:lvl1pPr algn="r">
              <a:defRPr sz="1050" b="1">
                <a:solidFill>
                  <a:schemeClr val="bg1">
                    <a:lumMod val="65000"/>
                  </a:schemeClr>
                </a:solidFill>
              </a:defRPr>
            </a:lvl1pPr>
          </a:lstStyle>
          <a:p>
            <a:fld id="{A5A667CB-AF5C-40BE-88D3-7302B392C195}" type="slidenum">
              <a:rPr lang="en-US" smtClean="0"/>
              <a:pPr/>
              <a:t>‹#›</a:t>
            </a:fld>
            <a:endParaRPr lang="en-US" dirty="0"/>
          </a:p>
        </p:txBody>
      </p:sp>
    </p:spTree>
    <p:extLst>
      <p:ext uri="{BB962C8B-B14F-4D97-AF65-F5344CB8AC3E}">
        <p14:creationId xmlns:p14="http://schemas.microsoft.com/office/powerpoint/2010/main" val="404483078"/>
      </p:ext>
    </p:extLst>
  </p:cSld>
  <p:clrMap bg1="lt1" tx1="dk1" bg2="lt2" tx2="dk2" accent1="accent1" accent2="accent2" accent3="accent3" accent4="accent4" accent5="accent5" accent6="accent6" hlink="hlink" folHlink="folHlink"/>
  <p:sldLayoutIdLst>
    <p:sldLayoutId id="2147483649" r:id="rId1"/>
    <p:sldLayoutId id="2147483651" r:id="rId2"/>
    <p:sldLayoutId id="2147483661" r:id="rId3"/>
    <p:sldLayoutId id="2147483674" r:id="rId4"/>
    <p:sldLayoutId id="2147483652" r:id="rId5"/>
    <p:sldLayoutId id="2147483676" r:id="rId6"/>
    <p:sldLayoutId id="2147483650" r:id="rId7"/>
    <p:sldLayoutId id="2147483675" r:id="rId8"/>
    <p:sldLayoutId id="2147483663" r:id="rId9"/>
    <p:sldLayoutId id="2147483673" r:id="rId10"/>
    <p:sldLayoutId id="2147483678" r:id="rId11"/>
    <p:sldLayoutId id="2147483679" r:id="rId12"/>
  </p:sldLayoutIdLst>
  <p:hf hdr="0" dt="0"/>
  <p:txStyles>
    <p:titleStyle>
      <a:lvl1pPr algn="l" defTabSz="914400" rtl="0" eaLnBrk="1" latinLnBrk="0" hangingPunct="1">
        <a:lnSpc>
          <a:spcPct val="100000"/>
        </a:lnSpc>
        <a:spcBef>
          <a:spcPct val="0"/>
        </a:spcBef>
        <a:buNone/>
        <a:defRPr sz="3200" b="1" kern="1200">
          <a:solidFill>
            <a:schemeClr val="bg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800" kern="1200">
          <a:solidFill>
            <a:schemeClr val="bg2"/>
          </a:solidFill>
          <a:latin typeface="+mn-lt"/>
          <a:ea typeface="+mn-ea"/>
          <a:cs typeface="+mn-cs"/>
        </a:defRPr>
      </a:lvl1pPr>
      <a:lvl2pPr marL="685800" indent="-228600" algn="l" defTabSz="914400" rtl="0" eaLnBrk="1" latinLnBrk="0" hangingPunct="1">
        <a:lnSpc>
          <a:spcPct val="90000"/>
        </a:lnSpc>
        <a:spcBef>
          <a:spcPts val="500"/>
        </a:spcBef>
        <a:buClr>
          <a:schemeClr val="accent1"/>
        </a:buClr>
        <a:buFont typeface="Arial" panose="020B0604020202020204" pitchFamily="34" charset="0"/>
        <a:buChar char="–"/>
        <a:defRPr sz="2400" kern="1200">
          <a:solidFill>
            <a:schemeClr val="bg2"/>
          </a:solidFill>
          <a:latin typeface="+mn-lt"/>
          <a:ea typeface="+mn-ea"/>
          <a:cs typeface="+mn-cs"/>
        </a:defRPr>
      </a:lvl2pPr>
      <a:lvl3pPr marL="1143000" indent="-228600" algn="l" defTabSz="914400" rtl="0" eaLnBrk="1" latinLnBrk="0" hangingPunct="1">
        <a:lnSpc>
          <a:spcPct val="90000"/>
        </a:lnSpc>
        <a:spcBef>
          <a:spcPts val="500"/>
        </a:spcBef>
        <a:buClr>
          <a:schemeClr val="accent1"/>
        </a:buClr>
        <a:buFont typeface="Arial" panose="020B0604020202020204" pitchFamily="34" charset="0"/>
        <a:buChar char="–"/>
        <a:defRPr sz="2000" kern="1200">
          <a:solidFill>
            <a:schemeClr val="bg2"/>
          </a:solidFill>
          <a:latin typeface="+mn-lt"/>
          <a:ea typeface="+mn-ea"/>
          <a:cs typeface="+mn-cs"/>
        </a:defRPr>
      </a:lvl3pPr>
      <a:lvl4pPr marL="16002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2"/>
          </a:solidFill>
          <a:latin typeface="+mn-lt"/>
          <a:ea typeface="+mn-ea"/>
          <a:cs typeface="+mn-cs"/>
        </a:defRPr>
      </a:lvl4pPr>
      <a:lvl5pPr marL="2057400" indent="-228600" algn="l" defTabSz="914400" rtl="0" eaLnBrk="1" latinLnBrk="0" hangingPunct="1">
        <a:lnSpc>
          <a:spcPct val="90000"/>
        </a:lnSpc>
        <a:spcBef>
          <a:spcPts val="500"/>
        </a:spcBef>
        <a:buClr>
          <a:schemeClr val="accent1"/>
        </a:buClr>
        <a:buFont typeface="Arial" panose="020B0604020202020204" pitchFamily="34" charset="0"/>
        <a:buChar char="–"/>
        <a:defRPr sz="1800" kern="1200">
          <a:solidFill>
            <a:schemeClr val="bg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6.tiff"/></Relationships>
</file>

<file path=ppt/slides/_rels/slide12.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8.pn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image" Target="../media/image19.pn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2.mov"/><Relationship Id="rId1" Type="http://schemas.microsoft.com/office/2007/relationships/media" Target="../media/media2.mov"/><Relationship Id="rId4"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10.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jpeg"/><Relationship Id="rId2" Type="http://schemas.openxmlformats.org/officeDocument/2006/relationships/image" Target="../media/image5.jpeg"/><Relationship Id="rId1" Type="http://schemas.openxmlformats.org/officeDocument/2006/relationships/slideLayout" Target="../slideLayouts/slideLayout9.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1.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C83AF-41B8-4D5F-8B4E-8B9EE83A8894}"/>
              </a:ext>
            </a:extLst>
          </p:cNvPr>
          <p:cNvSpPr>
            <a:spLocks noGrp="1"/>
          </p:cNvSpPr>
          <p:nvPr>
            <p:ph type="ctrTitle"/>
          </p:nvPr>
        </p:nvSpPr>
        <p:spPr/>
        <p:txBody>
          <a:bodyPr>
            <a:noAutofit/>
          </a:bodyPr>
          <a:lstStyle/>
          <a:p>
            <a:pPr>
              <a:lnSpc>
                <a:spcPts val="5000"/>
              </a:lnSpc>
            </a:pPr>
            <a:r>
              <a:rPr lang="en-US" sz="4400" b="0" dirty="0"/>
              <a:t>Activating Big Data for Active Transportation with a Statewide Data Platform</a:t>
            </a:r>
            <a:endParaRPr lang="en-US" sz="4400" dirty="0"/>
          </a:p>
        </p:txBody>
      </p:sp>
      <p:sp>
        <p:nvSpPr>
          <p:cNvPr id="3" name="Subtitle 2">
            <a:extLst>
              <a:ext uri="{FF2B5EF4-FFF2-40B4-BE49-F238E27FC236}">
                <a16:creationId xmlns:a16="http://schemas.microsoft.com/office/drawing/2014/main" id="{88DDBBCA-26ED-4325-B7BF-F8DBF6ED4888}"/>
              </a:ext>
            </a:extLst>
          </p:cNvPr>
          <p:cNvSpPr>
            <a:spLocks noGrp="1"/>
          </p:cNvSpPr>
          <p:nvPr>
            <p:ph type="subTitle" idx="1"/>
          </p:nvPr>
        </p:nvSpPr>
        <p:spPr>
          <a:xfrm>
            <a:off x="514956" y="3841908"/>
            <a:ext cx="8544907" cy="882492"/>
          </a:xfrm>
        </p:spPr>
        <p:txBody>
          <a:bodyPr/>
          <a:lstStyle/>
          <a:p>
            <a:r>
              <a:rPr lang="en-US" dirty="0"/>
              <a:t>Laura </a:t>
            </a:r>
            <a:r>
              <a:rPr lang="en-US" dirty="0" err="1"/>
              <a:t>Schewel</a:t>
            </a:r>
            <a:endParaRPr lang="en-US" dirty="0"/>
          </a:p>
          <a:p>
            <a:r>
              <a:rPr lang="en-US" dirty="0"/>
              <a:t>CEO, StreetLight Data</a:t>
            </a:r>
          </a:p>
        </p:txBody>
      </p:sp>
      <p:sp>
        <p:nvSpPr>
          <p:cNvPr id="4" name="Content Placeholder 3">
            <a:extLst>
              <a:ext uri="{FF2B5EF4-FFF2-40B4-BE49-F238E27FC236}">
                <a16:creationId xmlns:a16="http://schemas.microsoft.com/office/drawing/2014/main" id="{EEEBBEBF-FB21-409E-A879-7B244BC6DDBE}"/>
              </a:ext>
            </a:extLst>
          </p:cNvPr>
          <p:cNvSpPr>
            <a:spLocks noGrp="1"/>
          </p:cNvSpPr>
          <p:nvPr>
            <p:ph sz="quarter" idx="13"/>
          </p:nvPr>
        </p:nvSpPr>
        <p:spPr/>
        <p:txBody>
          <a:bodyPr/>
          <a:lstStyle/>
          <a:p>
            <a:r>
              <a:rPr lang="en-US" dirty="0"/>
              <a:t>laura.schewel@streetlightdata.com</a:t>
            </a:r>
          </a:p>
        </p:txBody>
      </p:sp>
    </p:spTree>
    <p:extLst>
      <p:ext uri="{BB962C8B-B14F-4D97-AF65-F5344CB8AC3E}">
        <p14:creationId xmlns:p14="http://schemas.microsoft.com/office/powerpoint/2010/main" val="10683173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7B4A62A-BB99-554B-A187-18B3BC74950D}"/>
              </a:ext>
            </a:extLst>
          </p:cNvPr>
          <p:cNvPicPr>
            <a:picLocks noChangeAspect="1"/>
          </p:cNvPicPr>
          <p:nvPr/>
        </p:nvPicPr>
        <p:blipFill>
          <a:blip r:embed="rId2"/>
          <a:stretch>
            <a:fillRect/>
          </a:stretch>
        </p:blipFill>
        <p:spPr>
          <a:xfrm>
            <a:off x="175175" y="81547"/>
            <a:ext cx="12192000" cy="6694905"/>
          </a:xfrm>
          <a:prstGeom prst="rect">
            <a:avLst/>
          </a:prstGeom>
        </p:spPr>
      </p:pic>
      <p:sp>
        <p:nvSpPr>
          <p:cNvPr id="2" name="Title 1">
            <a:extLst>
              <a:ext uri="{FF2B5EF4-FFF2-40B4-BE49-F238E27FC236}">
                <a16:creationId xmlns:a16="http://schemas.microsoft.com/office/drawing/2014/main" id="{9ECE0ACA-763D-1244-9BB3-7F1EBBAE896B}"/>
              </a:ext>
            </a:extLst>
          </p:cNvPr>
          <p:cNvSpPr>
            <a:spLocks noGrp="1"/>
          </p:cNvSpPr>
          <p:nvPr>
            <p:ph type="title"/>
          </p:nvPr>
        </p:nvSpPr>
        <p:spPr>
          <a:solidFill>
            <a:schemeClr val="bg1"/>
          </a:solidFill>
        </p:spPr>
        <p:txBody>
          <a:bodyPr/>
          <a:lstStyle/>
          <a:p>
            <a:r>
              <a:rPr lang="en-US" dirty="0"/>
              <a:t>HRTPO wins funds by showing tourist attraction of bike lanes</a:t>
            </a:r>
          </a:p>
        </p:txBody>
      </p:sp>
      <p:sp>
        <p:nvSpPr>
          <p:cNvPr id="3" name="Content Placeholder 2">
            <a:extLst>
              <a:ext uri="{FF2B5EF4-FFF2-40B4-BE49-F238E27FC236}">
                <a16:creationId xmlns:a16="http://schemas.microsoft.com/office/drawing/2014/main" id="{38B0B668-CC0D-A34C-A866-B058D5601656}"/>
              </a:ext>
            </a:extLst>
          </p:cNvPr>
          <p:cNvSpPr>
            <a:spLocks noGrp="1"/>
          </p:cNvSpPr>
          <p:nvPr>
            <p:ph sz="half" idx="1"/>
          </p:nvPr>
        </p:nvSpPr>
        <p:spPr>
          <a:xfrm>
            <a:off x="8154728" y="205898"/>
            <a:ext cx="3904308" cy="6575429"/>
          </a:xfrm>
        </p:spPr>
        <p:style>
          <a:lnRef idx="2">
            <a:schemeClr val="accent5"/>
          </a:lnRef>
          <a:fillRef idx="1">
            <a:schemeClr val="lt1"/>
          </a:fillRef>
          <a:effectRef idx="0">
            <a:schemeClr val="accent5"/>
          </a:effectRef>
          <a:fontRef idx="minor">
            <a:schemeClr val="dk1"/>
          </a:fontRef>
        </p:style>
        <p:txBody>
          <a:bodyPr>
            <a:normAutofit/>
          </a:bodyPr>
          <a:lstStyle/>
          <a:p>
            <a:pPr marL="0" indent="0">
              <a:buNone/>
            </a:pPr>
            <a:r>
              <a:rPr lang="en-US" dirty="0"/>
              <a:t>“This is a very powerful tool because it lets us know where people are coming from and going to,” said Robert Case, chief transportation engineer with HRTPO. “We could take that data and find that half the people are not from this area and so they’re bringing money from outside and spending it in Hampton Roads.”</a:t>
            </a:r>
          </a:p>
        </p:txBody>
      </p:sp>
      <p:sp>
        <p:nvSpPr>
          <p:cNvPr id="5" name="Footer Placeholder 4">
            <a:extLst>
              <a:ext uri="{FF2B5EF4-FFF2-40B4-BE49-F238E27FC236}">
                <a16:creationId xmlns:a16="http://schemas.microsoft.com/office/drawing/2014/main" id="{04590102-F7B7-8F44-9A59-49BC235D41FB}"/>
              </a:ext>
            </a:extLst>
          </p:cNvPr>
          <p:cNvSpPr>
            <a:spLocks noGrp="1"/>
          </p:cNvSpPr>
          <p:nvPr>
            <p:ph type="ftr" sz="quarter" idx="3"/>
          </p:nvPr>
        </p:nvSpPr>
        <p:spPr/>
        <p:txBody>
          <a:bodyPr/>
          <a:lstStyle/>
          <a:p>
            <a:pPr algn="r" defTabSz="821531" hangingPunct="0"/>
            <a:r>
              <a:rPr lang="en-US" b="1" kern="0">
                <a:solidFill>
                  <a:srgbClr val="D6D5D5">
                    <a:lumMod val="90000"/>
                  </a:srgbClr>
                </a:solidFill>
                <a:sym typeface="Helvetica Neue"/>
              </a:rPr>
              <a:t>STREETLIGHT DATA </a:t>
            </a:r>
            <a:r>
              <a:rPr lang="en-US" kern="0">
                <a:solidFill>
                  <a:srgbClr val="D6D5D5">
                    <a:lumMod val="90000"/>
                  </a:srgbClr>
                </a:solidFill>
                <a:sym typeface="Helvetica Neue"/>
              </a:rPr>
              <a:t>PROPRIETARY AND CONFIDENTIAL </a:t>
            </a:r>
            <a:r>
              <a:rPr lang="en-US" b="1" kern="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6" name="Slide Number Placeholder 5">
            <a:extLst>
              <a:ext uri="{FF2B5EF4-FFF2-40B4-BE49-F238E27FC236}">
                <a16:creationId xmlns:a16="http://schemas.microsoft.com/office/drawing/2014/main" id="{8F7189EE-5F95-E447-9DE2-81143B602DCF}"/>
              </a:ext>
            </a:extLst>
          </p:cNvPr>
          <p:cNvSpPr>
            <a:spLocks noGrp="1"/>
          </p:cNvSpPr>
          <p:nvPr>
            <p:ph type="sldNum" sz="quarter" idx="4"/>
          </p:nvPr>
        </p:nvSpPr>
        <p:spPr/>
        <p:txBody>
          <a:bodyPr/>
          <a:lstStyle/>
          <a:p>
            <a:fld id="{A5A667CB-AF5C-40BE-88D3-7302B392C195}" type="slidenum">
              <a:rPr lang="en-US" smtClean="0"/>
              <a:pPr/>
              <a:t>10</a:t>
            </a:fld>
            <a:endParaRPr lang="en-US" dirty="0"/>
          </a:p>
        </p:txBody>
      </p:sp>
    </p:spTree>
    <p:extLst>
      <p:ext uri="{BB962C8B-B14F-4D97-AF65-F5344CB8AC3E}">
        <p14:creationId xmlns:p14="http://schemas.microsoft.com/office/powerpoint/2010/main" val="38371453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64A8059-EA5C-AB4B-92B4-3BDBDF436327}"/>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6" name="Slide Number Placeholder 5">
            <a:extLst>
              <a:ext uri="{FF2B5EF4-FFF2-40B4-BE49-F238E27FC236}">
                <a16:creationId xmlns:a16="http://schemas.microsoft.com/office/drawing/2014/main" id="{3FA62D26-BDBF-D440-BABC-AEEDE482706E}"/>
              </a:ext>
            </a:extLst>
          </p:cNvPr>
          <p:cNvSpPr>
            <a:spLocks noGrp="1"/>
          </p:cNvSpPr>
          <p:nvPr>
            <p:ph type="sldNum" sz="quarter" idx="4"/>
          </p:nvPr>
        </p:nvSpPr>
        <p:spPr/>
        <p:txBody>
          <a:bodyPr/>
          <a:lstStyle/>
          <a:p>
            <a:fld id="{A5A667CB-AF5C-40BE-88D3-7302B392C195}" type="slidenum">
              <a:rPr lang="en-US" smtClean="0"/>
              <a:pPr/>
              <a:t>11</a:t>
            </a:fld>
            <a:endParaRPr lang="en-US" dirty="0"/>
          </a:p>
        </p:txBody>
      </p:sp>
      <p:pic>
        <p:nvPicPr>
          <p:cNvPr id="9" name="Picture 8">
            <a:extLst>
              <a:ext uri="{FF2B5EF4-FFF2-40B4-BE49-F238E27FC236}">
                <a16:creationId xmlns:a16="http://schemas.microsoft.com/office/drawing/2014/main" id="{EE9DBE26-0A6A-CB4B-AF2F-F32C27166EAB}"/>
              </a:ext>
            </a:extLst>
          </p:cNvPr>
          <p:cNvPicPr>
            <a:picLocks noChangeAspect="1"/>
          </p:cNvPicPr>
          <p:nvPr/>
        </p:nvPicPr>
        <p:blipFill>
          <a:blip r:embed="rId3"/>
          <a:stretch>
            <a:fillRect/>
          </a:stretch>
        </p:blipFill>
        <p:spPr>
          <a:xfrm>
            <a:off x="771859" y="0"/>
            <a:ext cx="10648281" cy="6858000"/>
          </a:xfrm>
          <a:prstGeom prst="rect">
            <a:avLst/>
          </a:prstGeom>
        </p:spPr>
      </p:pic>
      <p:sp>
        <p:nvSpPr>
          <p:cNvPr id="2" name="Title 1">
            <a:extLst>
              <a:ext uri="{FF2B5EF4-FFF2-40B4-BE49-F238E27FC236}">
                <a16:creationId xmlns:a16="http://schemas.microsoft.com/office/drawing/2014/main" id="{4DD0B1F1-ADCC-ED4F-9EEE-987232A1A87B}"/>
              </a:ext>
            </a:extLst>
          </p:cNvPr>
          <p:cNvSpPr>
            <a:spLocks noGrp="1"/>
          </p:cNvSpPr>
          <p:nvPr>
            <p:ph type="title"/>
          </p:nvPr>
        </p:nvSpPr>
        <p:spPr>
          <a:xfrm>
            <a:off x="260674" y="205898"/>
            <a:ext cx="4068440" cy="1325563"/>
          </a:xfrm>
          <a:solidFill>
            <a:schemeClr val="bg1"/>
          </a:solidFill>
          <a:ln>
            <a:solidFill>
              <a:schemeClr val="bg1"/>
            </a:solidFill>
          </a:ln>
        </p:spPr>
        <p:txBody>
          <a:bodyPr/>
          <a:lstStyle/>
          <a:p>
            <a:r>
              <a:rPr lang="en-US" dirty="0"/>
              <a:t>Lawrence, KS Existing Bike Lanes</a:t>
            </a:r>
          </a:p>
        </p:txBody>
      </p:sp>
      <p:pic>
        <p:nvPicPr>
          <p:cNvPr id="10" name="Picture 9">
            <a:extLst>
              <a:ext uri="{FF2B5EF4-FFF2-40B4-BE49-F238E27FC236}">
                <a16:creationId xmlns:a16="http://schemas.microsoft.com/office/drawing/2014/main" id="{61FFF918-7284-FF49-A16D-96DC57CEE825}"/>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98268" y="3577608"/>
            <a:ext cx="589740" cy="522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4939774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64A8059-EA5C-AB4B-92B4-3BDBDF436327}"/>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6" name="Slide Number Placeholder 5">
            <a:extLst>
              <a:ext uri="{FF2B5EF4-FFF2-40B4-BE49-F238E27FC236}">
                <a16:creationId xmlns:a16="http://schemas.microsoft.com/office/drawing/2014/main" id="{3FA62D26-BDBF-D440-BABC-AEEDE482706E}"/>
              </a:ext>
            </a:extLst>
          </p:cNvPr>
          <p:cNvSpPr>
            <a:spLocks noGrp="1"/>
          </p:cNvSpPr>
          <p:nvPr>
            <p:ph type="sldNum" sz="quarter" idx="4"/>
          </p:nvPr>
        </p:nvSpPr>
        <p:spPr/>
        <p:txBody>
          <a:bodyPr/>
          <a:lstStyle/>
          <a:p>
            <a:fld id="{A5A667CB-AF5C-40BE-88D3-7302B392C195}" type="slidenum">
              <a:rPr lang="en-US" smtClean="0"/>
              <a:pPr/>
              <a:t>12</a:t>
            </a:fld>
            <a:endParaRPr lang="en-US" dirty="0"/>
          </a:p>
        </p:txBody>
      </p:sp>
      <p:pic>
        <p:nvPicPr>
          <p:cNvPr id="8" name="Picture 7">
            <a:extLst>
              <a:ext uri="{FF2B5EF4-FFF2-40B4-BE49-F238E27FC236}">
                <a16:creationId xmlns:a16="http://schemas.microsoft.com/office/drawing/2014/main" id="{86CFF248-9780-E84A-B694-FF5E3105A09F}"/>
              </a:ext>
            </a:extLst>
          </p:cNvPr>
          <p:cNvPicPr>
            <a:picLocks noChangeAspect="1"/>
          </p:cNvPicPr>
          <p:nvPr/>
        </p:nvPicPr>
        <p:blipFill>
          <a:blip r:embed="rId2"/>
          <a:stretch>
            <a:fillRect/>
          </a:stretch>
        </p:blipFill>
        <p:spPr>
          <a:xfrm>
            <a:off x="771859" y="0"/>
            <a:ext cx="10648281" cy="6858000"/>
          </a:xfrm>
          <a:prstGeom prst="rect">
            <a:avLst/>
          </a:prstGeom>
        </p:spPr>
      </p:pic>
      <p:sp>
        <p:nvSpPr>
          <p:cNvPr id="12" name="Title 1">
            <a:extLst>
              <a:ext uri="{FF2B5EF4-FFF2-40B4-BE49-F238E27FC236}">
                <a16:creationId xmlns:a16="http://schemas.microsoft.com/office/drawing/2014/main" id="{A0927067-B1C7-7847-B95B-390C4B3BB75F}"/>
              </a:ext>
            </a:extLst>
          </p:cNvPr>
          <p:cNvSpPr txBox="1">
            <a:spLocks/>
          </p:cNvSpPr>
          <p:nvPr/>
        </p:nvSpPr>
        <p:spPr>
          <a:xfrm>
            <a:off x="250734" y="157778"/>
            <a:ext cx="4887796" cy="1590883"/>
          </a:xfrm>
          <a:prstGeom prst="rect">
            <a:avLst/>
          </a:prstGeom>
          <a:solidFill>
            <a:schemeClr val="bg1"/>
          </a:solidFill>
          <a:ln>
            <a:solidFill>
              <a:schemeClr val="bg1"/>
            </a:solidFill>
          </a:ln>
        </p:spPr>
        <p:txBody>
          <a:bodyPr vert="horz" lIns="91440" tIns="45720" rIns="91440" bIns="45720" rtlCol="0" anchor="ctr">
            <a:normAutofit fontScale="97500"/>
          </a:bodyPr>
          <a:lstStyle>
            <a:lvl1pPr algn="l" defTabSz="914400" rtl="0" eaLnBrk="1" latinLnBrk="0" hangingPunct="1">
              <a:lnSpc>
                <a:spcPct val="100000"/>
              </a:lnSpc>
              <a:spcBef>
                <a:spcPct val="0"/>
              </a:spcBef>
              <a:buNone/>
              <a:defRPr sz="3200" b="1" kern="1200">
                <a:solidFill>
                  <a:schemeClr val="bg2"/>
                </a:solidFill>
                <a:latin typeface="+mj-lt"/>
                <a:ea typeface="+mj-ea"/>
                <a:cs typeface="+mj-cs"/>
              </a:defRPr>
            </a:lvl1pPr>
          </a:lstStyle>
          <a:p>
            <a:r>
              <a:rPr lang="en-US" dirty="0"/>
              <a:t>Lawrence, KS Relative Bike Volumes                    </a:t>
            </a:r>
            <a:r>
              <a:rPr lang="en-US" b="0" dirty="0">
                <a:solidFill>
                  <a:schemeClr val="accent5"/>
                </a:solidFill>
              </a:rPr>
              <a:t>(from StreetLight InSight)</a:t>
            </a:r>
          </a:p>
        </p:txBody>
      </p:sp>
      <p:pic>
        <p:nvPicPr>
          <p:cNvPr id="7" name="Picture 6">
            <a:extLst>
              <a:ext uri="{FF2B5EF4-FFF2-40B4-BE49-F238E27FC236}">
                <a16:creationId xmlns:a16="http://schemas.microsoft.com/office/drawing/2014/main" id="{DA28FB83-89B2-4809-A5DC-4F48C2B32D5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268" y="3577608"/>
            <a:ext cx="589740" cy="522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644143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oter Placeholder 4">
            <a:extLst>
              <a:ext uri="{FF2B5EF4-FFF2-40B4-BE49-F238E27FC236}">
                <a16:creationId xmlns:a16="http://schemas.microsoft.com/office/drawing/2014/main" id="{B64A8059-EA5C-AB4B-92B4-3BDBDF436327}"/>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6" name="Slide Number Placeholder 5">
            <a:extLst>
              <a:ext uri="{FF2B5EF4-FFF2-40B4-BE49-F238E27FC236}">
                <a16:creationId xmlns:a16="http://schemas.microsoft.com/office/drawing/2014/main" id="{3FA62D26-BDBF-D440-BABC-AEEDE482706E}"/>
              </a:ext>
            </a:extLst>
          </p:cNvPr>
          <p:cNvSpPr>
            <a:spLocks noGrp="1"/>
          </p:cNvSpPr>
          <p:nvPr>
            <p:ph type="sldNum" sz="quarter" idx="4"/>
          </p:nvPr>
        </p:nvSpPr>
        <p:spPr/>
        <p:txBody>
          <a:bodyPr/>
          <a:lstStyle/>
          <a:p>
            <a:fld id="{A5A667CB-AF5C-40BE-88D3-7302B392C195}" type="slidenum">
              <a:rPr lang="en-US" smtClean="0"/>
              <a:pPr/>
              <a:t>13</a:t>
            </a:fld>
            <a:endParaRPr lang="en-US" dirty="0"/>
          </a:p>
        </p:txBody>
      </p:sp>
      <p:pic>
        <p:nvPicPr>
          <p:cNvPr id="7" name="Picture 6">
            <a:extLst>
              <a:ext uri="{FF2B5EF4-FFF2-40B4-BE49-F238E27FC236}">
                <a16:creationId xmlns:a16="http://schemas.microsoft.com/office/drawing/2014/main" id="{14F0287D-8CD6-554E-AF3B-603D32A0F7F5}"/>
              </a:ext>
            </a:extLst>
          </p:cNvPr>
          <p:cNvPicPr>
            <a:picLocks noChangeAspect="1"/>
          </p:cNvPicPr>
          <p:nvPr/>
        </p:nvPicPr>
        <p:blipFill>
          <a:blip r:embed="rId2"/>
          <a:stretch>
            <a:fillRect/>
          </a:stretch>
        </p:blipFill>
        <p:spPr>
          <a:xfrm>
            <a:off x="771859" y="0"/>
            <a:ext cx="10648281" cy="6858000"/>
          </a:xfrm>
          <a:prstGeom prst="rect">
            <a:avLst/>
          </a:prstGeom>
        </p:spPr>
      </p:pic>
      <p:sp>
        <p:nvSpPr>
          <p:cNvPr id="9" name="Title 1">
            <a:extLst>
              <a:ext uri="{FF2B5EF4-FFF2-40B4-BE49-F238E27FC236}">
                <a16:creationId xmlns:a16="http://schemas.microsoft.com/office/drawing/2014/main" id="{21371E95-127C-704F-92D9-3EAD3C058275}"/>
              </a:ext>
            </a:extLst>
          </p:cNvPr>
          <p:cNvSpPr>
            <a:spLocks noGrp="1"/>
          </p:cNvSpPr>
          <p:nvPr>
            <p:ph type="title"/>
          </p:nvPr>
        </p:nvSpPr>
        <p:spPr>
          <a:xfrm>
            <a:off x="270613" y="157778"/>
            <a:ext cx="4311326" cy="1610761"/>
          </a:xfrm>
          <a:solidFill>
            <a:schemeClr val="bg1"/>
          </a:solidFill>
          <a:ln>
            <a:solidFill>
              <a:schemeClr val="bg1"/>
            </a:solidFill>
          </a:ln>
        </p:spPr>
        <p:txBody>
          <a:bodyPr>
            <a:normAutofit fontScale="90000"/>
          </a:bodyPr>
          <a:lstStyle/>
          <a:p>
            <a:pPr>
              <a:spcAft>
                <a:spcPts val="800"/>
              </a:spcAft>
            </a:pPr>
            <a:r>
              <a:rPr lang="en-US" dirty="0"/>
              <a:t>Lawrence, KS Relative Bike Volumes</a:t>
            </a:r>
            <a:br>
              <a:rPr lang="en-US" dirty="0"/>
            </a:br>
            <a:r>
              <a:rPr lang="en-US" b="0" dirty="0">
                <a:solidFill>
                  <a:schemeClr val="accent5"/>
                </a:solidFill>
              </a:rPr>
              <a:t>(from StreetLight InSight)</a:t>
            </a:r>
          </a:p>
        </p:txBody>
      </p:sp>
      <p:pic>
        <p:nvPicPr>
          <p:cNvPr id="8" name="Picture 7">
            <a:extLst>
              <a:ext uri="{FF2B5EF4-FFF2-40B4-BE49-F238E27FC236}">
                <a16:creationId xmlns:a16="http://schemas.microsoft.com/office/drawing/2014/main" id="{EADB2DB9-C100-4322-952B-B047724777A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268" y="3577608"/>
            <a:ext cx="589740" cy="522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29267336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C67599FE-5C04-824D-B4BC-5323622A1CBB}"/>
              </a:ext>
            </a:extLst>
          </p:cNvPr>
          <p:cNvSpPr>
            <a:spLocks noGrp="1"/>
          </p:cNvSpPr>
          <p:nvPr>
            <p:ph type="pic" sz="quarter" idx="13"/>
          </p:nvPr>
        </p:nvSpPr>
        <p:spPr/>
      </p:sp>
      <p:sp>
        <p:nvSpPr>
          <p:cNvPr id="5" name="Footer Placeholder 4">
            <a:extLst>
              <a:ext uri="{FF2B5EF4-FFF2-40B4-BE49-F238E27FC236}">
                <a16:creationId xmlns:a16="http://schemas.microsoft.com/office/drawing/2014/main" id="{C7FBB24E-E365-AF40-82F8-08D2E9CF7CC5}"/>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6" name="Slide Number Placeholder 5">
            <a:extLst>
              <a:ext uri="{FF2B5EF4-FFF2-40B4-BE49-F238E27FC236}">
                <a16:creationId xmlns:a16="http://schemas.microsoft.com/office/drawing/2014/main" id="{76D197E7-2F57-6A4C-B85E-FEE3ED9C0924}"/>
              </a:ext>
            </a:extLst>
          </p:cNvPr>
          <p:cNvSpPr>
            <a:spLocks noGrp="1"/>
          </p:cNvSpPr>
          <p:nvPr>
            <p:ph type="sldNum" sz="quarter" idx="4"/>
          </p:nvPr>
        </p:nvSpPr>
        <p:spPr/>
        <p:txBody>
          <a:bodyPr/>
          <a:lstStyle/>
          <a:p>
            <a:fld id="{A5A667CB-AF5C-40BE-88D3-7302B392C195}" type="slidenum">
              <a:rPr lang="en-US" smtClean="0"/>
              <a:pPr/>
              <a:t>14</a:t>
            </a:fld>
            <a:endParaRPr lang="en-US" dirty="0"/>
          </a:p>
        </p:txBody>
      </p:sp>
      <p:pic>
        <p:nvPicPr>
          <p:cNvPr id="7" name="Picture 6">
            <a:extLst>
              <a:ext uri="{FF2B5EF4-FFF2-40B4-BE49-F238E27FC236}">
                <a16:creationId xmlns:a16="http://schemas.microsoft.com/office/drawing/2014/main" id="{9F457EF6-3244-3449-9A5A-BA5F4345DB24}"/>
              </a:ext>
            </a:extLst>
          </p:cNvPr>
          <p:cNvPicPr>
            <a:picLocks noChangeAspect="1"/>
          </p:cNvPicPr>
          <p:nvPr/>
        </p:nvPicPr>
        <p:blipFill>
          <a:blip r:embed="rId2"/>
          <a:stretch>
            <a:fillRect/>
          </a:stretch>
        </p:blipFill>
        <p:spPr>
          <a:xfrm>
            <a:off x="771859" y="0"/>
            <a:ext cx="10648281" cy="6858000"/>
          </a:xfrm>
          <a:prstGeom prst="rect">
            <a:avLst/>
          </a:prstGeom>
        </p:spPr>
      </p:pic>
      <p:sp>
        <p:nvSpPr>
          <p:cNvPr id="9" name="Title 1">
            <a:extLst>
              <a:ext uri="{FF2B5EF4-FFF2-40B4-BE49-F238E27FC236}">
                <a16:creationId xmlns:a16="http://schemas.microsoft.com/office/drawing/2014/main" id="{54E066C2-1E94-FB4E-8707-C8434E87E383}"/>
              </a:ext>
            </a:extLst>
          </p:cNvPr>
          <p:cNvSpPr>
            <a:spLocks noGrp="1"/>
          </p:cNvSpPr>
          <p:nvPr>
            <p:ph type="title"/>
          </p:nvPr>
        </p:nvSpPr>
        <p:spPr>
          <a:xfrm>
            <a:off x="260674" y="205898"/>
            <a:ext cx="4855839" cy="2577059"/>
          </a:xfrm>
          <a:solidFill>
            <a:schemeClr val="bg1"/>
          </a:solidFill>
          <a:ln>
            <a:solidFill>
              <a:schemeClr val="bg1"/>
            </a:solidFill>
          </a:ln>
        </p:spPr>
        <p:txBody>
          <a:bodyPr anchor="t">
            <a:normAutofit fontScale="90000"/>
          </a:bodyPr>
          <a:lstStyle/>
          <a:p>
            <a:pPr>
              <a:spcAft>
                <a:spcPts val="800"/>
              </a:spcAft>
            </a:pPr>
            <a:r>
              <a:rPr lang="en-US" sz="2800" dirty="0"/>
              <a:t>Lawrence, KS Relative Bike Volumes</a:t>
            </a:r>
            <a:br>
              <a:rPr lang="en-US" sz="2800" dirty="0"/>
            </a:br>
            <a:r>
              <a:rPr lang="en-US" sz="2800" b="0" dirty="0">
                <a:solidFill>
                  <a:schemeClr val="accent5"/>
                </a:solidFill>
              </a:rPr>
              <a:t>(from StreetLight InSight)</a:t>
            </a:r>
            <a:br>
              <a:rPr lang="en-US" sz="2800" b="0" dirty="0">
                <a:solidFill>
                  <a:schemeClr val="accent5"/>
                </a:solidFill>
              </a:rPr>
            </a:br>
            <a:br>
              <a:rPr lang="en-US" sz="2000" dirty="0"/>
            </a:br>
            <a:r>
              <a:rPr lang="en-US" sz="2000" dirty="0"/>
              <a:t>         Bike lane</a:t>
            </a:r>
            <a:br>
              <a:rPr lang="en-US" sz="2000" dirty="0"/>
            </a:br>
            <a:br>
              <a:rPr lang="en-US" sz="2000" dirty="0"/>
            </a:br>
            <a:r>
              <a:rPr lang="en-US" sz="2000" dirty="0"/>
              <a:t>         No bike lane (maybe a </a:t>
            </a:r>
            <a:r>
              <a:rPr lang="en-US" sz="2000" dirty="0" err="1"/>
              <a:t>sharrow</a:t>
            </a:r>
            <a:r>
              <a:rPr lang="en-US" sz="2000" dirty="0"/>
              <a:t>)</a:t>
            </a:r>
            <a:endParaRPr lang="en-US" sz="2800" dirty="0"/>
          </a:p>
        </p:txBody>
      </p:sp>
      <p:sp>
        <p:nvSpPr>
          <p:cNvPr id="10" name="Rectangle 9">
            <a:extLst>
              <a:ext uri="{FF2B5EF4-FFF2-40B4-BE49-F238E27FC236}">
                <a16:creationId xmlns:a16="http://schemas.microsoft.com/office/drawing/2014/main" id="{179B1180-DD0D-EA40-85C1-E3073387AED9}"/>
              </a:ext>
            </a:extLst>
          </p:cNvPr>
          <p:cNvSpPr/>
          <p:nvPr/>
        </p:nvSpPr>
        <p:spPr>
          <a:xfrm>
            <a:off x="357522" y="1602688"/>
            <a:ext cx="414337" cy="414337"/>
          </a:xfrm>
          <a:prstGeom prst="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C2C8A3-DEE8-9448-9CF1-C00143180EB0}"/>
              </a:ext>
            </a:extLst>
          </p:cNvPr>
          <p:cNvSpPr/>
          <p:nvPr/>
        </p:nvSpPr>
        <p:spPr>
          <a:xfrm>
            <a:off x="353894" y="2143411"/>
            <a:ext cx="414337" cy="414337"/>
          </a:xfrm>
          <a:prstGeom prst="rect">
            <a:avLst/>
          </a:prstGeom>
          <a:solidFill>
            <a:srgbClr val="846399"/>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1799E3EB-5942-438A-9FBE-7A99B116E657}"/>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898268" y="3577608"/>
            <a:ext cx="589740" cy="522903"/>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2210019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4D93F-A84E-4E1B-96C1-FB0615EF9785}"/>
              </a:ext>
            </a:extLst>
          </p:cNvPr>
          <p:cNvSpPr>
            <a:spLocks noGrp="1"/>
          </p:cNvSpPr>
          <p:nvPr>
            <p:ph type="title"/>
          </p:nvPr>
        </p:nvSpPr>
        <p:spPr>
          <a:xfrm>
            <a:off x="366551" y="-5851"/>
            <a:ext cx="6650005" cy="1325563"/>
          </a:xfrm>
        </p:spPr>
        <p:txBody>
          <a:bodyPr/>
          <a:lstStyle/>
          <a:p>
            <a:r>
              <a:rPr lang="en-US" dirty="0"/>
              <a:t>Caltrans Project Prioritization</a:t>
            </a:r>
          </a:p>
        </p:txBody>
      </p:sp>
      <p:sp>
        <p:nvSpPr>
          <p:cNvPr id="5" name="Footer Placeholder 4">
            <a:extLst>
              <a:ext uri="{FF2B5EF4-FFF2-40B4-BE49-F238E27FC236}">
                <a16:creationId xmlns:a16="http://schemas.microsoft.com/office/drawing/2014/main" id="{A6C39589-085E-40F2-A1E5-B7E8B85FA530}"/>
              </a:ext>
            </a:extLst>
          </p:cNvPr>
          <p:cNvSpPr>
            <a:spLocks noGrp="1"/>
          </p:cNvSpPr>
          <p:nvPr>
            <p:ph type="ftr" sz="quarter" idx="3"/>
          </p:nvPr>
        </p:nvSpPr>
        <p:spPr/>
        <p:txBody>
          <a:bodyPr/>
          <a:lstStyle/>
          <a:p>
            <a:pPr algn="r" defTabSz="821531" hangingPunct="0"/>
            <a:r>
              <a:rPr lang="en-US" b="1" kern="0">
                <a:solidFill>
                  <a:srgbClr val="D6D5D5">
                    <a:lumMod val="90000"/>
                  </a:srgbClr>
                </a:solidFill>
                <a:sym typeface="Helvetica Neue"/>
              </a:rPr>
              <a:t>STREETLIGHT DATA </a:t>
            </a:r>
            <a:r>
              <a:rPr lang="en-US" kern="0">
                <a:solidFill>
                  <a:srgbClr val="D6D5D5">
                    <a:lumMod val="90000"/>
                  </a:srgbClr>
                </a:solidFill>
                <a:sym typeface="Helvetica Neue"/>
              </a:rPr>
              <a:t>PROPRIETARY &amp; CONFIDENTIAL  |</a:t>
            </a:r>
            <a:endParaRPr lang="en-US" kern="0" dirty="0">
              <a:solidFill>
                <a:srgbClr val="D6D5D5">
                  <a:lumMod val="90000"/>
                </a:srgbClr>
              </a:solidFill>
              <a:sym typeface="Helvetica Neue"/>
            </a:endParaRPr>
          </a:p>
        </p:txBody>
      </p:sp>
      <p:sp>
        <p:nvSpPr>
          <p:cNvPr id="6" name="Slide Number Placeholder 5">
            <a:extLst>
              <a:ext uri="{FF2B5EF4-FFF2-40B4-BE49-F238E27FC236}">
                <a16:creationId xmlns:a16="http://schemas.microsoft.com/office/drawing/2014/main" id="{F19D0BEB-0B0D-46F4-A874-0FEBD9CCA631}"/>
              </a:ext>
            </a:extLst>
          </p:cNvPr>
          <p:cNvSpPr>
            <a:spLocks noGrp="1"/>
          </p:cNvSpPr>
          <p:nvPr>
            <p:ph type="sldNum" sz="quarter" idx="4"/>
          </p:nvPr>
        </p:nvSpPr>
        <p:spPr/>
        <p:txBody>
          <a:bodyPr/>
          <a:lstStyle/>
          <a:p>
            <a:fld id="{A5A667CB-AF5C-40BE-88D3-7302B392C195}" type="slidenum">
              <a:rPr lang="en-US" smtClean="0"/>
              <a:pPr/>
              <a:t>15</a:t>
            </a:fld>
            <a:endParaRPr lang="en-US" dirty="0"/>
          </a:p>
        </p:txBody>
      </p:sp>
      <p:pic>
        <p:nvPicPr>
          <p:cNvPr id="7" name="qlick demo">
            <a:hlinkClick r:id="" action="ppaction://media"/>
            <a:extLst>
              <a:ext uri="{FF2B5EF4-FFF2-40B4-BE49-F238E27FC236}">
                <a16:creationId xmlns:a16="http://schemas.microsoft.com/office/drawing/2014/main" id="{D0A97BC1-3814-4357-B630-D222AE55BC3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1824" t="15315" r="2737" b="13071"/>
          <a:stretch/>
        </p:blipFill>
        <p:spPr>
          <a:xfrm>
            <a:off x="1106905" y="1052225"/>
            <a:ext cx="10472287" cy="4911253"/>
          </a:xfrm>
          <a:prstGeom prst="rect">
            <a:avLst/>
          </a:prstGeom>
        </p:spPr>
      </p:pic>
    </p:spTree>
    <p:extLst>
      <p:ext uri="{BB962C8B-B14F-4D97-AF65-F5344CB8AC3E}">
        <p14:creationId xmlns:p14="http://schemas.microsoft.com/office/powerpoint/2010/main" val="1678741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0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DAD38A-119E-430F-BBB4-279550606B5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Oval 15">
            <a:extLst>
              <a:ext uri="{FF2B5EF4-FFF2-40B4-BE49-F238E27FC236}">
                <a16:creationId xmlns:a16="http://schemas.microsoft.com/office/drawing/2014/main" id="{698662FD-737D-4A87-95FA-D258141357AC}"/>
              </a:ext>
            </a:extLst>
          </p:cNvPr>
          <p:cNvSpPr/>
          <p:nvPr/>
        </p:nvSpPr>
        <p:spPr>
          <a:xfrm>
            <a:off x="1807552" y="5172935"/>
            <a:ext cx="457200" cy="4572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F88492A-4FB7-4250-B297-B03F8FFAF16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018625" y="1591056"/>
            <a:ext cx="6154749" cy="2714244"/>
          </a:xfrm>
          <a:prstGeom prst="rect">
            <a:avLst/>
          </a:prstGeom>
        </p:spPr>
      </p:pic>
      <p:sp>
        <p:nvSpPr>
          <p:cNvPr id="3" name="Text Placeholder 2">
            <a:extLst>
              <a:ext uri="{FF2B5EF4-FFF2-40B4-BE49-F238E27FC236}">
                <a16:creationId xmlns:a16="http://schemas.microsoft.com/office/drawing/2014/main" id="{0CB1C15E-DB9B-43BC-B647-5097281BD11F}"/>
              </a:ext>
            </a:extLst>
          </p:cNvPr>
          <p:cNvSpPr txBox="1">
            <a:spLocks/>
          </p:cNvSpPr>
          <p:nvPr/>
        </p:nvSpPr>
        <p:spPr>
          <a:xfrm>
            <a:off x="0" y="5162996"/>
            <a:ext cx="12192000" cy="514350"/>
          </a:xfrm>
          <a:prstGeom prst="rect">
            <a:avLst/>
          </a:prstGeom>
        </p:spPr>
        <p:txBody>
          <a:bodyPr>
            <a:noAutofit/>
          </a:bodyPr>
          <a:lstStyle>
            <a:lvl1pPr marL="0" indent="0" algn="ctr" defTabSz="914400" rtl="0" eaLnBrk="1" latinLnBrk="0" hangingPunct="1">
              <a:lnSpc>
                <a:spcPct val="90000"/>
              </a:lnSpc>
              <a:spcBef>
                <a:spcPts val="1000"/>
              </a:spcBef>
              <a:buClr>
                <a:schemeClr val="accent3"/>
              </a:buClr>
              <a:buFont typeface="Arial" panose="020B0604020202020204" pitchFamily="34" charset="0"/>
              <a:buNone/>
              <a:defRPr sz="2000" b="1" kern="1200">
                <a:solidFill>
                  <a:schemeClr val="accent4"/>
                </a:solidFill>
                <a:latin typeface="Muli" panose="02000303000000000000" pitchFamily="2"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accent1"/>
                </a:solidFill>
                <a:latin typeface="Muli" panose="02000303000000000000" pitchFamily="2"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accent1"/>
                </a:solidFill>
                <a:latin typeface="Muli" panose="02000303000000000000" pitchFamily="2"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800" b="0" dirty="0">
                <a:solidFill>
                  <a:schemeClr val="accent1"/>
                </a:solidFill>
                <a:latin typeface="+mj-lt"/>
              </a:rPr>
              <a:t>   streetlightdata.com/</a:t>
            </a:r>
            <a:r>
              <a:rPr lang="en-US" sz="2800" b="0" dirty="0">
                <a:solidFill>
                  <a:schemeClr val="bg1"/>
                </a:solidFill>
                <a:latin typeface="+mj-lt"/>
              </a:rPr>
              <a:t>bike-pedestrian-analytics</a:t>
            </a:r>
          </a:p>
        </p:txBody>
      </p:sp>
      <p:pic>
        <p:nvPicPr>
          <p:cNvPr id="6" name="Picture 5">
            <a:extLst>
              <a:ext uri="{FF2B5EF4-FFF2-40B4-BE49-F238E27FC236}">
                <a16:creationId xmlns:a16="http://schemas.microsoft.com/office/drawing/2014/main" id="{3EB8886D-8FEC-46B9-B73E-354005FA07E8}"/>
              </a:ext>
            </a:extLst>
          </p:cNvPr>
          <p:cNvPicPr>
            <a:picLocks noChangeAspect="1"/>
          </p:cNvPicPr>
          <p:nvPr/>
        </p:nvPicPr>
        <p:blipFill>
          <a:blip r:embed="rId4"/>
          <a:stretch>
            <a:fillRect/>
          </a:stretch>
        </p:blipFill>
        <p:spPr>
          <a:xfrm>
            <a:off x="-1" y="30418"/>
            <a:ext cx="12192000" cy="4274882"/>
          </a:xfrm>
          <a:prstGeom prst="rect">
            <a:avLst/>
          </a:prstGeom>
        </p:spPr>
      </p:pic>
      <p:grpSp>
        <p:nvGrpSpPr>
          <p:cNvPr id="10" name="Group 9">
            <a:extLst>
              <a:ext uri="{FF2B5EF4-FFF2-40B4-BE49-F238E27FC236}">
                <a16:creationId xmlns:a16="http://schemas.microsoft.com/office/drawing/2014/main" id="{76328019-87B3-4CE5-804B-0B36B43F1B78}"/>
              </a:ext>
            </a:extLst>
          </p:cNvPr>
          <p:cNvGrpSpPr/>
          <p:nvPr/>
        </p:nvGrpSpPr>
        <p:grpSpPr>
          <a:xfrm>
            <a:off x="1992288" y="3276600"/>
            <a:ext cx="579719" cy="579719"/>
            <a:chOff x="5488013" y="5931338"/>
            <a:chExt cx="579719" cy="579719"/>
          </a:xfrm>
        </p:grpSpPr>
        <p:sp>
          <p:nvSpPr>
            <p:cNvPr id="11" name="Freeform: Shape 10">
              <a:extLst>
                <a:ext uri="{FF2B5EF4-FFF2-40B4-BE49-F238E27FC236}">
                  <a16:creationId xmlns:a16="http://schemas.microsoft.com/office/drawing/2014/main" id="{D1E2A0E1-50FC-40E9-9B81-CAAD24B24C2E}"/>
                </a:ext>
              </a:extLst>
            </p:cNvPr>
            <p:cNvSpPr/>
            <p:nvPr/>
          </p:nvSpPr>
          <p:spPr>
            <a:xfrm>
              <a:off x="5607751" y="5955384"/>
              <a:ext cx="340242" cy="531628"/>
            </a:xfrm>
            <a:custGeom>
              <a:avLst/>
              <a:gdLst>
                <a:gd name="connsiteX0" fmla="*/ 63795 w 340242"/>
                <a:gd name="connsiteY0" fmla="*/ 0 h 531628"/>
                <a:gd name="connsiteX1" fmla="*/ 340242 w 340242"/>
                <a:gd name="connsiteY1" fmla="*/ 255182 h 531628"/>
                <a:gd name="connsiteX2" fmla="*/ 180754 w 340242"/>
                <a:gd name="connsiteY2" fmla="*/ 265814 h 531628"/>
                <a:gd name="connsiteX3" fmla="*/ 297712 w 340242"/>
                <a:gd name="connsiteY3" fmla="*/ 510363 h 531628"/>
                <a:gd name="connsiteX4" fmla="*/ 202019 w 340242"/>
                <a:gd name="connsiteY4" fmla="*/ 531628 h 531628"/>
                <a:gd name="connsiteX5" fmla="*/ 116958 w 340242"/>
                <a:gd name="connsiteY5" fmla="*/ 276447 h 531628"/>
                <a:gd name="connsiteX6" fmla="*/ 0 w 340242"/>
                <a:gd name="connsiteY6" fmla="*/ 350875 h 531628"/>
                <a:gd name="connsiteX7" fmla="*/ 63795 w 340242"/>
                <a:gd name="connsiteY7" fmla="*/ 0 h 53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42" h="531628">
                  <a:moveTo>
                    <a:pt x="63795" y="0"/>
                  </a:moveTo>
                  <a:lnTo>
                    <a:pt x="340242" y="255182"/>
                  </a:lnTo>
                  <a:lnTo>
                    <a:pt x="180754" y="265814"/>
                  </a:lnTo>
                  <a:lnTo>
                    <a:pt x="297712" y="510363"/>
                  </a:lnTo>
                  <a:lnTo>
                    <a:pt x="202019" y="531628"/>
                  </a:lnTo>
                  <a:lnTo>
                    <a:pt x="116958" y="276447"/>
                  </a:lnTo>
                  <a:lnTo>
                    <a:pt x="0" y="350875"/>
                  </a:lnTo>
                  <a:lnTo>
                    <a:pt x="63795"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2" descr="Image result for pointer icon">
              <a:extLst>
                <a:ext uri="{FF2B5EF4-FFF2-40B4-BE49-F238E27FC236}">
                  <a16:creationId xmlns:a16="http://schemas.microsoft.com/office/drawing/2014/main" id="{D2F83900-38F4-4DEA-8BF7-3AFE1B80B8E0}"/>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8013" y="5931338"/>
              <a:ext cx="579719" cy="57971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3" name="Group 12">
            <a:extLst>
              <a:ext uri="{FF2B5EF4-FFF2-40B4-BE49-F238E27FC236}">
                <a16:creationId xmlns:a16="http://schemas.microsoft.com/office/drawing/2014/main" id="{D914E15C-D7A6-4624-8242-6DBC9E29E8FF}"/>
              </a:ext>
            </a:extLst>
          </p:cNvPr>
          <p:cNvGrpSpPr/>
          <p:nvPr/>
        </p:nvGrpSpPr>
        <p:grpSpPr>
          <a:xfrm>
            <a:off x="10612827" y="467139"/>
            <a:ext cx="579719" cy="579719"/>
            <a:chOff x="5488013" y="5931338"/>
            <a:chExt cx="579719" cy="579719"/>
          </a:xfrm>
        </p:grpSpPr>
        <p:sp>
          <p:nvSpPr>
            <p:cNvPr id="14" name="Freeform: Shape 13">
              <a:extLst>
                <a:ext uri="{FF2B5EF4-FFF2-40B4-BE49-F238E27FC236}">
                  <a16:creationId xmlns:a16="http://schemas.microsoft.com/office/drawing/2014/main" id="{DCE9F33D-4168-4960-98F4-5D083938C0CF}"/>
                </a:ext>
              </a:extLst>
            </p:cNvPr>
            <p:cNvSpPr/>
            <p:nvPr/>
          </p:nvSpPr>
          <p:spPr>
            <a:xfrm>
              <a:off x="5607751" y="5955384"/>
              <a:ext cx="340242" cy="531628"/>
            </a:xfrm>
            <a:custGeom>
              <a:avLst/>
              <a:gdLst>
                <a:gd name="connsiteX0" fmla="*/ 63795 w 340242"/>
                <a:gd name="connsiteY0" fmla="*/ 0 h 531628"/>
                <a:gd name="connsiteX1" fmla="*/ 340242 w 340242"/>
                <a:gd name="connsiteY1" fmla="*/ 255182 h 531628"/>
                <a:gd name="connsiteX2" fmla="*/ 180754 w 340242"/>
                <a:gd name="connsiteY2" fmla="*/ 265814 h 531628"/>
                <a:gd name="connsiteX3" fmla="*/ 297712 w 340242"/>
                <a:gd name="connsiteY3" fmla="*/ 510363 h 531628"/>
                <a:gd name="connsiteX4" fmla="*/ 202019 w 340242"/>
                <a:gd name="connsiteY4" fmla="*/ 531628 h 531628"/>
                <a:gd name="connsiteX5" fmla="*/ 116958 w 340242"/>
                <a:gd name="connsiteY5" fmla="*/ 276447 h 531628"/>
                <a:gd name="connsiteX6" fmla="*/ 0 w 340242"/>
                <a:gd name="connsiteY6" fmla="*/ 350875 h 531628"/>
                <a:gd name="connsiteX7" fmla="*/ 63795 w 340242"/>
                <a:gd name="connsiteY7" fmla="*/ 0 h 531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0242" h="531628">
                  <a:moveTo>
                    <a:pt x="63795" y="0"/>
                  </a:moveTo>
                  <a:lnTo>
                    <a:pt x="340242" y="255182"/>
                  </a:lnTo>
                  <a:lnTo>
                    <a:pt x="180754" y="265814"/>
                  </a:lnTo>
                  <a:lnTo>
                    <a:pt x="297712" y="510363"/>
                  </a:lnTo>
                  <a:lnTo>
                    <a:pt x="202019" y="531628"/>
                  </a:lnTo>
                  <a:lnTo>
                    <a:pt x="116958" y="276447"/>
                  </a:lnTo>
                  <a:lnTo>
                    <a:pt x="0" y="350875"/>
                  </a:lnTo>
                  <a:lnTo>
                    <a:pt x="63795" y="0"/>
                  </a:lnTo>
                  <a:close/>
                </a:path>
              </a:pathLst>
            </a:cu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descr="Image result for pointer icon">
              <a:extLst>
                <a:ext uri="{FF2B5EF4-FFF2-40B4-BE49-F238E27FC236}">
                  <a16:creationId xmlns:a16="http://schemas.microsoft.com/office/drawing/2014/main" id="{D570F5D4-5824-4E8C-A915-1BC8861A9CA1}"/>
                </a:ext>
              </a:extLst>
            </p:cNvP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5488013" y="5931338"/>
              <a:ext cx="579719" cy="579719"/>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Image result for globe icon">
            <a:extLst>
              <a:ext uri="{FF2B5EF4-FFF2-40B4-BE49-F238E27FC236}">
                <a16:creationId xmlns:a16="http://schemas.microsoft.com/office/drawing/2014/main" id="{F392A089-869A-4AE5-9E98-0C06B45D676E}"/>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1777735" y="5130309"/>
            <a:ext cx="514351" cy="514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09747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BDDAD38A-119E-430F-BBB4-279550606B56}"/>
              </a:ext>
            </a:extLst>
          </p:cNvPr>
          <p:cNvSpPr/>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1F88492A-4FB7-4250-B297-B03F8FFAF16C}"/>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3018625" y="1591056"/>
            <a:ext cx="6154749" cy="2714244"/>
          </a:xfrm>
          <a:prstGeom prst="rect">
            <a:avLst/>
          </a:prstGeom>
        </p:spPr>
      </p:pic>
      <p:sp>
        <p:nvSpPr>
          <p:cNvPr id="3" name="Text Placeholder 2">
            <a:extLst>
              <a:ext uri="{FF2B5EF4-FFF2-40B4-BE49-F238E27FC236}">
                <a16:creationId xmlns:a16="http://schemas.microsoft.com/office/drawing/2014/main" id="{0CB1C15E-DB9B-43BC-B647-5097281BD11F}"/>
              </a:ext>
            </a:extLst>
          </p:cNvPr>
          <p:cNvSpPr txBox="1">
            <a:spLocks/>
          </p:cNvSpPr>
          <p:nvPr/>
        </p:nvSpPr>
        <p:spPr>
          <a:xfrm>
            <a:off x="0" y="5074331"/>
            <a:ext cx="12192000" cy="514350"/>
          </a:xfrm>
          <a:prstGeom prst="rect">
            <a:avLst/>
          </a:prstGeom>
        </p:spPr>
        <p:txBody>
          <a:bodyPr>
            <a:noAutofit/>
          </a:bodyPr>
          <a:lstStyle>
            <a:lvl1pPr marL="0" indent="0" algn="ctr" defTabSz="914400" rtl="0" eaLnBrk="1" latinLnBrk="0" hangingPunct="1">
              <a:lnSpc>
                <a:spcPct val="90000"/>
              </a:lnSpc>
              <a:spcBef>
                <a:spcPts val="1000"/>
              </a:spcBef>
              <a:buClr>
                <a:schemeClr val="accent3"/>
              </a:buClr>
              <a:buFont typeface="Arial" panose="020B0604020202020204" pitchFamily="34" charset="0"/>
              <a:buNone/>
              <a:defRPr sz="2000" b="1" kern="1200">
                <a:solidFill>
                  <a:schemeClr val="accent4"/>
                </a:solidFill>
                <a:latin typeface="Muli" panose="02000303000000000000" pitchFamily="2" charset="0"/>
                <a:ea typeface="+mn-ea"/>
                <a:cs typeface="+mn-cs"/>
              </a:defRPr>
            </a:lvl1pPr>
            <a:lvl2pPr marL="685800" indent="-228600" algn="l" defTabSz="914400" rtl="0" eaLnBrk="1" latinLnBrk="0" hangingPunct="1">
              <a:lnSpc>
                <a:spcPct val="90000"/>
              </a:lnSpc>
              <a:spcBef>
                <a:spcPts val="500"/>
              </a:spcBef>
              <a:buClr>
                <a:schemeClr val="accent3"/>
              </a:buClr>
              <a:buFont typeface="Arial" panose="020B0604020202020204" pitchFamily="34" charset="0"/>
              <a:buChar char="•"/>
              <a:defRPr sz="2400" kern="1200">
                <a:solidFill>
                  <a:schemeClr val="accent1"/>
                </a:solidFill>
                <a:latin typeface="Muli" panose="02000303000000000000" pitchFamily="2" charset="0"/>
                <a:ea typeface="+mn-ea"/>
                <a:cs typeface="+mn-cs"/>
              </a:defRPr>
            </a:lvl2pPr>
            <a:lvl3pPr marL="1143000" indent="-228600" algn="l" defTabSz="914400" rtl="0" eaLnBrk="1" latinLnBrk="0" hangingPunct="1">
              <a:lnSpc>
                <a:spcPct val="90000"/>
              </a:lnSpc>
              <a:spcBef>
                <a:spcPts val="500"/>
              </a:spcBef>
              <a:buClr>
                <a:schemeClr val="accent3"/>
              </a:buClr>
              <a:buFont typeface="Arial" panose="020B0604020202020204" pitchFamily="34" charset="0"/>
              <a:buChar char="•"/>
              <a:defRPr sz="2000" kern="1200">
                <a:solidFill>
                  <a:schemeClr val="accent1"/>
                </a:solidFill>
                <a:latin typeface="Muli" panose="02000303000000000000" pitchFamily="2" charset="0"/>
                <a:ea typeface="+mn-ea"/>
                <a:cs typeface="+mn-cs"/>
              </a:defRPr>
            </a:lvl3pPr>
            <a:lvl4pPr marL="16002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4pPr>
            <a:lvl5pPr marL="2057400" indent="-228600" algn="l" defTabSz="914400" rtl="0" eaLnBrk="1" latinLnBrk="0" hangingPunct="1">
              <a:lnSpc>
                <a:spcPct val="90000"/>
              </a:lnSpc>
              <a:spcBef>
                <a:spcPts val="500"/>
              </a:spcBef>
              <a:buClr>
                <a:schemeClr val="accent3"/>
              </a:buClr>
              <a:buFont typeface="Arial" panose="020B0604020202020204" pitchFamily="34" charset="0"/>
              <a:buChar char="•"/>
              <a:defRPr sz="1800" kern="1200">
                <a:solidFill>
                  <a:schemeClr val="accent1"/>
                </a:solidFill>
                <a:latin typeface="Muli" panose="02000303000000000000" pitchFamily="2"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400" b="0" dirty="0">
                <a:solidFill>
                  <a:schemeClr val="accent1"/>
                </a:solidFill>
                <a:latin typeface="+mj-lt"/>
              </a:rPr>
              <a:t>info@streetlightdata.com</a:t>
            </a:r>
          </a:p>
        </p:txBody>
      </p:sp>
      <p:sp>
        <p:nvSpPr>
          <p:cNvPr id="5" name="Footer Placeholder 4">
            <a:extLst>
              <a:ext uri="{FF2B5EF4-FFF2-40B4-BE49-F238E27FC236}">
                <a16:creationId xmlns:a16="http://schemas.microsoft.com/office/drawing/2014/main" id="{721BD97D-19E1-4071-B5A5-5B2511B9528E}"/>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r>
              <a:rPr lang="en-US" b="1" kern="0" dirty="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6" name="Slide Number Placeholder 5">
            <a:extLst>
              <a:ext uri="{FF2B5EF4-FFF2-40B4-BE49-F238E27FC236}">
                <a16:creationId xmlns:a16="http://schemas.microsoft.com/office/drawing/2014/main" id="{40685C13-0D88-4EDF-B738-7E10E90E5D3A}"/>
              </a:ext>
            </a:extLst>
          </p:cNvPr>
          <p:cNvSpPr>
            <a:spLocks noGrp="1"/>
          </p:cNvSpPr>
          <p:nvPr>
            <p:ph type="sldNum" sz="quarter" idx="4"/>
          </p:nvPr>
        </p:nvSpPr>
        <p:spPr/>
        <p:txBody>
          <a:bodyPr/>
          <a:lstStyle/>
          <a:p>
            <a:fld id="{A5A667CB-AF5C-40BE-88D3-7302B392C195}" type="slidenum">
              <a:rPr lang="en-US" smtClean="0"/>
              <a:pPr/>
              <a:t>17</a:t>
            </a:fld>
            <a:endParaRPr lang="en-US" dirty="0"/>
          </a:p>
        </p:txBody>
      </p:sp>
    </p:spTree>
    <p:extLst>
      <p:ext uri="{BB962C8B-B14F-4D97-AF65-F5344CB8AC3E}">
        <p14:creationId xmlns:p14="http://schemas.microsoft.com/office/powerpoint/2010/main" val="9154158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7916E-0A47-4328-AE13-E0138DD4A3E8}"/>
              </a:ext>
            </a:extLst>
          </p:cNvPr>
          <p:cNvSpPr>
            <a:spLocks noGrp="1"/>
          </p:cNvSpPr>
          <p:nvPr>
            <p:ph type="title"/>
          </p:nvPr>
        </p:nvSpPr>
        <p:spPr/>
        <p:txBody>
          <a:bodyPr/>
          <a:lstStyle/>
          <a:p>
            <a:r>
              <a:rPr lang="en-US" dirty="0"/>
              <a:t>We process trillions of geospatial data points to measure how pedestrians, bikes and vehicles interact.</a:t>
            </a:r>
          </a:p>
        </p:txBody>
      </p:sp>
      <p:sp>
        <p:nvSpPr>
          <p:cNvPr id="4" name="Slide Number Placeholder 3">
            <a:extLst>
              <a:ext uri="{FF2B5EF4-FFF2-40B4-BE49-F238E27FC236}">
                <a16:creationId xmlns:a16="http://schemas.microsoft.com/office/drawing/2014/main" id="{A82CE822-B759-45DD-BB97-5DE1F2BD8097}"/>
              </a:ext>
            </a:extLst>
          </p:cNvPr>
          <p:cNvSpPr>
            <a:spLocks noGrp="1"/>
          </p:cNvSpPr>
          <p:nvPr>
            <p:ph type="sldNum" sz="quarter" idx="4"/>
          </p:nvPr>
        </p:nvSpPr>
        <p:spPr/>
        <p:txBody>
          <a:bodyPr/>
          <a:lstStyle/>
          <a:p>
            <a:fld id="{A5A667CB-AF5C-40BE-88D3-7302B392C195}" type="slidenum">
              <a:rPr lang="en-US" smtClean="0"/>
              <a:pPr/>
              <a:t>2</a:t>
            </a:fld>
            <a:endParaRPr lang="en-US" dirty="0"/>
          </a:p>
        </p:txBody>
      </p:sp>
      <p:sp>
        <p:nvSpPr>
          <p:cNvPr id="5" name="Rectangle 4">
            <a:extLst>
              <a:ext uri="{FF2B5EF4-FFF2-40B4-BE49-F238E27FC236}">
                <a16:creationId xmlns:a16="http://schemas.microsoft.com/office/drawing/2014/main" id="{33923B6B-D9C6-4AAC-98B5-E8B975A465AD}"/>
              </a:ext>
            </a:extLst>
          </p:cNvPr>
          <p:cNvSpPr/>
          <p:nvPr/>
        </p:nvSpPr>
        <p:spPr>
          <a:xfrm>
            <a:off x="670848" y="1737360"/>
            <a:ext cx="3319275" cy="972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79ED7">
                    <a:lumMod val="75000"/>
                  </a:srgbClr>
                </a:solidFill>
                <a:effectLst/>
                <a:uLnTx/>
                <a:uFillTx/>
                <a:latin typeface="+mj-lt"/>
                <a:ea typeface="+mn-ea"/>
                <a:cs typeface="+mn-cs"/>
              </a:rPr>
              <a:t>Measure</a:t>
            </a:r>
            <a:r>
              <a:rPr kumimoji="0" lang="en-US" sz="1800" b="0" i="0" u="none" strike="noStrike" kern="1200" cap="none" spc="0" normalizeH="0" baseline="0" noProof="0" dirty="0">
                <a:ln>
                  <a:noFill/>
                </a:ln>
                <a:solidFill>
                  <a:srgbClr val="212529"/>
                </a:solidFill>
                <a:effectLst/>
                <a:uLnTx/>
                <a:uFillTx/>
                <a:latin typeface="+mj-lt"/>
                <a:ea typeface="+mn-ea"/>
                <a:cs typeface="+mn-cs"/>
              </a:rPr>
              <a:t> </a:t>
            </a:r>
            <a:r>
              <a:rPr kumimoji="0" lang="en-US" sz="1800" b="0" i="0" u="none" strike="noStrike" kern="1200" cap="none" spc="0" normalizeH="0" baseline="0" noProof="0" dirty="0">
                <a:ln>
                  <a:noFill/>
                </a:ln>
                <a:solidFill>
                  <a:schemeClr val="tx1">
                    <a:lumMod val="75000"/>
                    <a:lumOff val="25000"/>
                  </a:schemeClr>
                </a:solidFill>
                <a:effectLst/>
                <a:uLnTx/>
                <a:uFillTx/>
                <a:latin typeface="+mj-lt"/>
                <a:ea typeface="+mn-ea"/>
                <a:cs typeface="+mn-cs"/>
              </a:rPr>
              <a:t>mobility for any road or zone in a few clicks</a:t>
            </a:r>
          </a:p>
        </p:txBody>
      </p:sp>
      <p:sp>
        <p:nvSpPr>
          <p:cNvPr id="6" name="Rectangle 5">
            <a:extLst>
              <a:ext uri="{FF2B5EF4-FFF2-40B4-BE49-F238E27FC236}">
                <a16:creationId xmlns:a16="http://schemas.microsoft.com/office/drawing/2014/main" id="{379EA418-A895-42C1-8BCF-DC8909AD3449}"/>
              </a:ext>
            </a:extLst>
          </p:cNvPr>
          <p:cNvSpPr/>
          <p:nvPr/>
        </p:nvSpPr>
        <p:spPr>
          <a:xfrm>
            <a:off x="4299384" y="1737360"/>
            <a:ext cx="3319275" cy="972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679ED7">
                    <a:lumMod val="75000"/>
                  </a:srgbClr>
                </a:solidFill>
                <a:effectLst/>
                <a:uLnTx/>
                <a:uFillTx/>
                <a:latin typeface="+mj-lt"/>
                <a:ea typeface="+mn-ea"/>
                <a:cs typeface="+mn-cs"/>
              </a:rPr>
              <a:t>Deploy</a:t>
            </a:r>
            <a:r>
              <a:rPr kumimoji="0" lang="en-US" sz="1800" b="0" i="0" u="none" strike="noStrike" kern="1200" cap="none" spc="0" normalizeH="0" baseline="0" noProof="0" dirty="0">
                <a:ln>
                  <a:noFill/>
                </a:ln>
                <a:solidFill>
                  <a:srgbClr val="212529"/>
                </a:solidFill>
                <a:effectLst/>
                <a:uLnTx/>
                <a:uFillTx/>
                <a:latin typeface="+mj-lt"/>
                <a:ea typeface="+mn-ea"/>
                <a:cs typeface="+mn-cs"/>
              </a:rPr>
              <a:t> </a:t>
            </a:r>
            <a:r>
              <a:rPr kumimoji="0" lang="en-US" sz="1800" b="0" i="0" u="none" strike="noStrike" kern="1200" cap="none" spc="0" normalizeH="0" baseline="0" noProof="0" dirty="0">
                <a:ln>
                  <a:noFill/>
                </a:ln>
                <a:solidFill>
                  <a:schemeClr val="tx1">
                    <a:lumMod val="75000"/>
                    <a:lumOff val="25000"/>
                  </a:schemeClr>
                </a:solidFill>
                <a:effectLst/>
                <a:uLnTx/>
                <a:uFillTx/>
                <a:latin typeface="+mj-lt"/>
                <a:ea typeface="+mn-ea"/>
                <a:cs typeface="+mn-cs"/>
              </a:rPr>
              <a:t>the right infrastructure in the right place</a:t>
            </a:r>
          </a:p>
        </p:txBody>
      </p:sp>
      <p:sp>
        <p:nvSpPr>
          <p:cNvPr id="7" name="Rectangle 6">
            <a:extLst>
              <a:ext uri="{FF2B5EF4-FFF2-40B4-BE49-F238E27FC236}">
                <a16:creationId xmlns:a16="http://schemas.microsoft.com/office/drawing/2014/main" id="{D64E40DC-6DE4-4247-B034-F9584AF0C024}"/>
              </a:ext>
            </a:extLst>
          </p:cNvPr>
          <p:cNvSpPr/>
          <p:nvPr/>
        </p:nvSpPr>
        <p:spPr>
          <a:xfrm>
            <a:off x="7964080" y="1737360"/>
            <a:ext cx="3319275" cy="97275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tx1">
                    <a:lumMod val="75000"/>
                    <a:lumOff val="25000"/>
                  </a:schemeClr>
                </a:solidFill>
                <a:effectLst/>
                <a:uLnTx/>
                <a:uFillTx/>
                <a:latin typeface="+mj-lt"/>
                <a:ea typeface="+mn-ea"/>
                <a:cs typeface="+mn-cs"/>
              </a:rPr>
              <a:t>Use big data to </a:t>
            </a:r>
            <a:r>
              <a:rPr kumimoji="0" lang="en-US" sz="1800" b="1" i="0" u="none" strike="noStrike" kern="1200" cap="none" spc="0" normalizeH="0" baseline="0" noProof="0" dirty="0">
                <a:ln>
                  <a:noFill/>
                </a:ln>
                <a:solidFill>
                  <a:srgbClr val="679ED7">
                    <a:lumMod val="75000"/>
                  </a:srgbClr>
                </a:solidFill>
                <a:effectLst/>
                <a:uLnTx/>
                <a:uFillTx/>
                <a:latin typeface="+mj-lt"/>
                <a:ea typeface="+mn-ea"/>
                <a:cs typeface="+mn-cs"/>
              </a:rPr>
              <a:t>manage</a:t>
            </a:r>
            <a:r>
              <a:rPr kumimoji="0" lang="en-US" sz="1800" b="0" i="0" u="none" strike="noStrike" kern="1200" cap="none" spc="0" normalizeH="0" baseline="0" noProof="0" dirty="0">
                <a:ln>
                  <a:noFill/>
                </a:ln>
                <a:solidFill>
                  <a:srgbClr val="212529"/>
                </a:solidFill>
                <a:effectLst/>
                <a:uLnTx/>
                <a:uFillTx/>
                <a:latin typeface="+mj-lt"/>
                <a:ea typeface="+mn-ea"/>
                <a:cs typeface="+mn-cs"/>
              </a:rPr>
              <a:t>             </a:t>
            </a:r>
            <a:r>
              <a:rPr kumimoji="0" lang="en-US" sz="1800" b="0" i="0" u="none" strike="noStrike" kern="1200" cap="none" spc="0" normalizeH="0" baseline="0" noProof="0" dirty="0">
                <a:ln>
                  <a:noFill/>
                </a:ln>
                <a:solidFill>
                  <a:schemeClr val="tx1">
                    <a:lumMod val="75000"/>
                    <a:lumOff val="25000"/>
                  </a:schemeClr>
                </a:solidFill>
                <a:effectLst/>
                <a:uLnTx/>
                <a:uFillTx/>
                <a:latin typeface="+mj-lt"/>
                <a:ea typeface="+mn-ea"/>
                <a:cs typeface="+mn-cs"/>
              </a:rPr>
              <a:t>New Mobility solutions</a:t>
            </a:r>
          </a:p>
        </p:txBody>
      </p:sp>
      <p:pic>
        <p:nvPicPr>
          <p:cNvPr id="8" name="Picture 7">
            <a:extLst>
              <a:ext uri="{FF2B5EF4-FFF2-40B4-BE49-F238E27FC236}">
                <a16:creationId xmlns:a16="http://schemas.microsoft.com/office/drawing/2014/main" id="{F221CDFA-2F6D-4671-8B2F-9364F997708D}"/>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7964081" y="2708906"/>
            <a:ext cx="3319274" cy="4140120"/>
          </a:xfrm>
          <a:prstGeom prst="rect">
            <a:avLst/>
          </a:prstGeom>
        </p:spPr>
      </p:pic>
      <p:pic>
        <p:nvPicPr>
          <p:cNvPr id="9" name="Picture 8">
            <a:extLst>
              <a:ext uri="{FF2B5EF4-FFF2-40B4-BE49-F238E27FC236}">
                <a16:creationId xmlns:a16="http://schemas.microsoft.com/office/drawing/2014/main" id="{8977C6EA-92B9-4636-94C6-793258A6862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670847" y="2710110"/>
            <a:ext cx="3319275" cy="4138916"/>
          </a:xfrm>
          <a:prstGeom prst="rect">
            <a:avLst/>
          </a:prstGeom>
        </p:spPr>
      </p:pic>
      <p:pic>
        <p:nvPicPr>
          <p:cNvPr id="11" name="Picture 10">
            <a:extLst>
              <a:ext uri="{FF2B5EF4-FFF2-40B4-BE49-F238E27FC236}">
                <a16:creationId xmlns:a16="http://schemas.microsoft.com/office/drawing/2014/main" id="{EAF8DD95-70CF-4E3A-A17E-35559F509696}"/>
              </a:ext>
            </a:extLst>
          </p:cNvPr>
          <p:cNvPicPr>
            <a:picLocks noChangeAspect="1"/>
          </p:cNvPicPr>
          <p:nvPr/>
        </p:nvPicPr>
        <p:blipFill>
          <a:blip r:embed="rId4"/>
          <a:stretch>
            <a:fillRect/>
          </a:stretch>
        </p:blipFill>
        <p:spPr>
          <a:xfrm>
            <a:off x="670846" y="2708905"/>
            <a:ext cx="3319275" cy="4158067"/>
          </a:xfrm>
          <a:prstGeom prst="rect">
            <a:avLst/>
          </a:prstGeom>
        </p:spPr>
      </p:pic>
      <p:pic>
        <p:nvPicPr>
          <p:cNvPr id="16" name="Picture 15">
            <a:extLst>
              <a:ext uri="{FF2B5EF4-FFF2-40B4-BE49-F238E27FC236}">
                <a16:creationId xmlns:a16="http://schemas.microsoft.com/office/drawing/2014/main" id="{07B0EC79-03CF-4C25-BE40-8ACEC4841A2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964080" y="2693658"/>
            <a:ext cx="3319550" cy="4005591"/>
          </a:xfrm>
          <a:prstGeom prst="rect">
            <a:avLst/>
          </a:prstGeom>
        </p:spPr>
      </p:pic>
      <p:pic>
        <p:nvPicPr>
          <p:cNvPr id="18" name="Picture 17">
            <a:extLst>
              <a:ext uri="{FF2B5EF4-FFF2-40B4-BE49-F238E27FC236}">
                <a16:creationId xmlns:a16="http://schemas.microsoft.com/office/drawing/2014/main" id="{02F29196-EB28-47AA-B5B6-CA08A2E920BE}"/>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70572" y="2716218"/>
            <a:ext cx="3319275" cy="4132807"/>
          </a:xfrm>
          <a:prstGeom prst="rect">
            <a:avLst/>
          </a:prstGeom>
        </p:spPr>
      </p:pic>
      <p:pic>
        <p:nvPicPr>
          <p:cNvPr id="21" name="Picture 20">
            <a:extLst>
              <a:ext uri="{FF2B5EF4-FFF2-40B4-BE49-F238E27FC236}">
                <a16:creationId xmlns:a16="http://schemas.microsoft.com/office/drawing/2014/main" id="{961A55D9-B235-4A72-883C-3A7CE4305617}"/>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4299384" y="2716219"/>
            <a:ext cx="3319275" cy="4140120"/>
          </a:xfrm>
          <a:prstGeom prst="rect">
            <a:avLst/>
          </a:prstGeom>
        </p:spPr>
      </p:pic>
    </p:spTree>
    <p:extLst>
      <p:ext uri="{BB962C8B-B14F-4D97-AF65-F5344CB8AC3E}">
        <p14:creationId xmlns:p14="http://schemas.microsoft.com/office/powerpoint/2010/main" val="335638872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0BA015CC-0C94-BF44-A18E-66CE38150277}"/>
              </a:ext>
            </a:extLst>
          </p:cNvPr>
          <p:cNvSpPr/>
          <p:nvPr/>
        </p:nvSpPr>
        <p:spPr>
          <a:xfrm>
            <a:off x="4353885" y="0"/>
            <a:ext cx="7838115" cy="6858000"/>
          </a:xfrm>
          <a:prstGeom prst="rect">
            <a:avLst/>
          </a:prstGeom>
          <a:solidFill>
            <a:schemeClr val="bg1">
              <a:lumMod val="95000"/>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Footer Placeholder 3">
            <a:extLst>
              <a:ext uri="{FF2B5EF4-FFF2-40B4-BE49-F238E27FC236}">
                <a16:creationId xmlns:a16="http://schemas.microsoft.com/office/drawing/2014/main" id="{8EFFA653-BC45-8B44-9E2C-5AB494461330}"/>
              </a:ext>
            </a:extLst>
          </p:cNvPr>
          <p:cNvSpPr>
            <a:spLocks noGrp="1"/>
          </p:cNvSpPr>
          <p:nvPr>
            <p:ph type="ftr" sz="quarter" idx="3"/>
          </p:nvPr>
        </p:nvSpPr>
        <p:spPr>
          <a:xfrm>
            <a:off x="6909847" y="6377370"/>
            <a:ext cx="4732979" cy="365125"/>
          </a:xfrm>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AND CONFIDENTIAL |</a:t>
            </a:r>
          </a:p>
        </p:txBody>
      </p:sp>
      <p:sp>
        <p:nvSpPr>
          <p:cNvPr id="5" name="Slide Number Placeholder 4">
            <a:extLst>
              <a:ext uri="{FF2B5EF4-FFF2-40B4-BE49-F238E27FC236}">
                <a16:creationId xmlns:a16="http://schemas.microsoft.com/office/drawing/2014/main" id="{8E144E41-75A6-994F-BB9C-D8D90EC3825C}"/>
              </a:ext>
            </a:extLst>
          </p:cNvPr>
          <p:cNvSpPr>
            <a:spLocks noGrp="1"/>
          </p:cNvSpPr>
          <p:nvPr>
            <p:ph type="sldNum" sz="quarter" idx="4"/>
          </p:nvPr>
        </p:nvSpPr>
        <p:spPr/>
        <p:txBody>
          <a:bodyPr/>
          <a:lstStyle/>
          <a:p>
            <a:fld id="{A5A667CB-AF5C-40BE-88D3-7302B392C195}" type="slidenum">
              <a:rPr lang="en-US" smtClean="0"/>
              <a:pPr/>
              <a:t>3</a:t>
            </a:fld>
            <a:endParaRPr lang="en-US" dirty="0"/>
          </a:p>
        </p:txBody>
      </p:sp>
      <p:sp>
        <p:nvSpPr>
          <p:cNvPr id="13" name="Title 12">
            <a:extLst>
              <a:ext uri="{FF2B5EF4-FFF2-40B4-BE49-F238E27FC236}">
                <a16:creationId xmlns:a16="http://schemas.microsoft.com/office/drawing/2014/main" id="{E71C23D6-D377-784B-9BB4-0B1BEC378F71}"/>
              </a:ext>
            </a:extLst>
          </p:cNvPr>
          <p:cNvSpPr>
            <a:spLocks noGrp="1"/>
          </p:cNvSpPr>
          <p:nvPr>
            <p:ph type="title"/>
          </p:nvPr>
        </p:nvSpPr>
        <p:spPr>
          <a:xfrm>
            <a:off x="335125" y="593959"/>
            <a:ext cx="3792258" cy="3301765"/>
          </a:xfrm>
        </p:spPr>
        <p:txBody>
          <a:bodyPr>
            <a:normAutofit/>
          </a:bodyPr>
          <a:lstStyle/>
          <a:p>
            <a:pPr marL="0" indent="0">
              <a:lnSpc>
                <a:spcPct val="100000"/>
              </a:lnSpc>
              <a:spcBef>
                <a:spcPts val="0"/>
              </a:spcBef>
              <a:spcAft>
                <a:spcPts val="1200"/>
              </a:spcAft>
            </a:pPr>
            <a:r>
              <a:rPr lang="en-US" sz="3800" dirty="0"/>
              <a:t>What Big Data are we working with?</a:t>
            </a:r>
          </a:p>
        </p:txBody>
      </p:sp>
      <p:pic>
        <p:nvPicPr>
          <p:cNvPr id="11" name="dots_video.mp4">
            <a:hlinkClick r:id="" action="ppaction://media"/>
            <a:extLst>
              <a:ext uri="{FF2B5EF4-FFF2-40B4-BE49-F238E27FC236}">
                <a16:creationId xmlns:a16="http://schemas.microsoft.com/office/drawing/2014/main" id="{A88DEB0F-27B5-2B47-A392-86F47535081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22180" b="3708"/>
          <a:stretch/>
        </p:blipFill>
        <p:spPr>
          <a:xfrm>
            <a:off x="4696451" y="676346"/>
            <a:ext cx="7088988" cy="3171683"/>
          </a:xfrm>
          <a:prstGeom prst="rect">
            <a:avLst/>
          </a:prstGeom>
        </p:spPr>
      </p:pic>
      <p:sp>
        <p:nvSpPr>
          <p:cNvPr id="2" name="TextBox 1">
            <a:extLst>
              <a:ext uri="{FF2B5EF4-FFF2-40B4-BE49-F238E27FC236}">
                <a16:creationId xmlns:a16="http://schemas.microsoft.com/office/drawing/2014/main" id="{FA25A85D-3C18-6041-ACE4-0C3C1C2C3F5E}"/>
              </a:ext>
            </a:extLst>
          </p:cNvPr>
          <p:cNvSpPr txBox="1"/>
          <p:nvPr/>
        </p:nvSpPr>
        <p:spPr>
          <a:xfrm>
            <a:off x="4696451" y="4229099"/>
            <a:ext cx="5974462" cy="1477328"/>
          </a:xfrm>
          <a:prstGeom prst="rect">
            <a:avLst/>
          </a:prstGeom>
          <a:noFill/>
        </p:spPr>
        <p:txBody>
          <a:bodyPr wrap="square" rtlCol="0">
            <a:spAutoFit/>
          </a:bodyPr>
          <a:lstStyle/>
          <a:p>
            <a:r>
              <a:rPr lang="en-US" dirty="0">
                <a:solidFill>
                  <a:schemeClr val="tx1">
                    <a:lumMod val="75000"/>
                    <a:lumOff val="25000"/>
                  </a:schemeClr>
                </a:solidFill>
              </a:rPr>
              <a:t>Mobile device data from ~23% of US and Canadian adults and ~12% of commercial truck trips. </a:t>
            </a:r>
          </a:p>
          <a:p>
            <a:endParaRPr lang="en-US" dirty="0">
              <a:solidFill>
                <a:schemeClr val="tx1">
                  <a:lumMod val="75000"/>
                  <a:lumOff val="25000"/>
                </a:schemeClr>
              </a:solidFill>
            </a:endParaRPr>
          </a:p>
          <a:p>
            <a:r>
              <a:rPr lang="en-US" dirty="0">
                <a:solidFill>
                  <a:schemeClr val="tx1">
                    <a:lumMod val="75000"/>
                    <a:lumOff val="25000"/>
                  </a:schemeClr>
                </a:solidFill>
              </a:rPr>
              <a:t>Video shows a subset from Oct 8th, 2017                                 in San Bernardino, California.</a:t>
            </a:r>
          </a:p>
        </p:txBody>
      </p:sp>
    </p:spTree>
    <p:extLst>
      <p:ext uri="{BB962C8B-B14F-4D97-AF65-F5344CB8AC3E}">
        <p14:creationId xmlns:p14="http://schemas.microsoft.com/office/powerpoint/2010/main" val="150110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443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repeatCount="indefinite" fill="remove" display="0">
                  <p:stCondLst>
                    <p:cond delay="indefinite"/>
                  </p:stCondLst>
                </p:cTn>
                <p:tgtEl>
                  <p:spTgt spid="11"/>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C3FBB5A-CCA5-434D-ADA2-E3F7CABACE2B}"/>
              </a:ext>
            </a:extLst>
          </p:cNvPr>
          <p:cNvSpPr>
            <a:spLocks noGrp="1"/>
          </p:cNvSpPr>
          <p:nvPr>
            <p:ph type="ftr" sz="quarter" idx="3"/>
          </p:nvPr>
        </p:nvSpPr>
        <p:spPr/>
        <p:txBody>
          <a:bodyPr/>
          <a:lstStyle/>
          <a:p>
            <a:pPr algn="r" defTabSz="821531" hangingPunct="0"/>
            <a:r>
              <a:rPr lang="en-US" kern="0">
                <a:solidFill>
                  <a:srgbClr val="D6D5D5">
                    <a:lumMod val="90000"/>
                  </a:srgbClr>
                </a:solidFill>
                <a:sym typeface="Helvetica Neue"/>
              </a:rPr>
              <a:t>PROPRIETARY AND CONFIDENTIAL |</a:t>
            </a:r>
            <a:endParaRPr lang="en-US" kern="0" dirty="0">
              <a:solidFill>
                <a:srgbClr val="D6D5D5">
                  <a:lumMod val="90000"/>
                </a:srgbClr>
              </a:solidFill>
              <a:sym typeface="Helvetica Neue"/>
            </a:endParaRPr>
          </a:p>
        </p:txBody>
      </p:sp>
      <p:sp>
        <p:nvSpPr>
          <p:cNvPr id="3" name="Slide Number Placeholder 2">
            <a:extLst>
              <a:ext uri="{FF2B5EF4-FFF2-40B4-BE49-F238E27FC236}">
                <a16:creationId xmlns:a16="http://schemas.microsoft.com/office/drawing/2014/main" id="{CA0E75D5-E653-7343-8FFC-8A228E1A4E6A}"/>
              </a:ext>
            </a:extLst>
          </p:cNvPr>
          <p:cNvSpPr>
            <a:spLocks noGrp="1"/>
          </p:cNvSpPr>
          <p:nvPr>
            <p:ph type="sldNum" sz="quarter" idx="4"/>
          </p:nvPr>
        </p:nvSpPr>
        <p:spPr/>
        <p:txBody>
          <a:bodyPr/>
          <a:lstStyle/>
          <a:p>
            <a:fld id="{A5A667CB-AF5C-40BE-88D3-7302B392C195}" type="slidenum">
              <a:rPr lang="en-US" smtClean="0"/>
              <a:pPr/>
              <a:t>4</a:t>
            </a:fld>
            <a:endParaRPr lang="en-US" dirty="0"/>
          </a:p>
        </p:txBody>
      </p:sp>
      <p:sp>
        <p:nvSpPr>
          <p:cNvPr id="4" name="Title 3">
            <a:extLst>
              <a:ext uri="{FF2B5EF4-FFF2-40B4-BE49-F238E27FC236}">
                <a16:creationId xmlns:a16="http://schemas.microsoft.com/office/drawing/2014/main" id="{3B6FD742-BB97-C04C-B5CD-41ACFCDAE635}"/>
              </a:ext>
            </a:extLst>
          </p:cNvPr>
          <p:cNvSpPr>
            <a:spLocks noGrp="1"/>
          </p:cNvSpPr>
          <p:nvPr>
            <p:ph type="title"/>
          </p:nvPr>
        </p:nvSpPr>
        <p:spPr>
          <a:xfrm>
            <a:off x="448299" y="662975"/>
            <a:ext cx="10857886" cy="606985"/>
          </a:xfrm>
        </p:spPr>
        <p:txBody>
          <a:bodyPr/>
          <a:lstStyle/>
          <a:p>
            <a:r>
              <a:rPr lang="en-US" dirty="0"/>
              <a:t>Group Points into Mode-Assigned Trips</a:t>
            </a:r>
            <a:br>
              <a:rPr lang="en-US" dirty="0"/>
            </a:br>
            <a:r>
              <a:rPr lang="en-US" dirty="0"/>
              <a:t>Using Machine Learning </a:t>
            </a:r>
          </a:p>
        </p:txBody>
      </p:sp>
      <p:sp>
        <p:nvSpPr>
          <p:cNvPr id="6" name="Oval 5">
            <a:extLst>
              <a:ext uri="{FF2B5EF4-FFF2-40B4-BE49-F238E27FC236}">
                <a16:creationId xmlns:a16="http://schemas.microsoft.com/office/drawing/2014/main" id="{2304A85E-F3B2-854D-B575-A77A78391639}"/>
              </a:ext>
            </a:extLst>
          </p:cNvPr>
          <p:cNvSpPr/>
          <p:nvPr/>
        </p:nvSpPr>
        <p:spPr>
          <a:xfrm>
            <a:off x="1348777" y="4300697"/>
            <a:ext cx="646771" cy="6069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9D3B99A5-7A94-B04B-93CE-C679F8241604}"/>
              </a:ext>
            </a:extLst>
          </p:cNvPr>
          <p:cNvSpPr/>
          <p:nvPr/>
        </p:nvSpPr>
        <p:spPr>
          <a:xfrm>
            <a:off x="2805870" y="4300697"/>
            <a:ext cx="646771" cy="6069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9255C8D-5B17-B242-9403-733E45D6447D}"/>
              </a:ext>
            </a:extLst>
          </p:cNvPr>
          <p:cNvSpPr/>
          <p:nvPr/>
        </p:nvSpPr>
        <p:spPr>
          <a:xfrm>
            <a:off x="4262963" y="4300697"/>
            <a:ext cx="646771" cy="6069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5772303-C758-5F4A-835D-66C75579A2AB}"/>
              </a:ext>
            </a:extLst>
          </p:cNvPr>
          <p:cNvSpPr/>
          <p:nvPr/>
        </p:nvSpPr>
        <p:spPr>
          <a:xfrm>
            <a:off x="5720056" y="4300696"/>
            <a:ext cx="646771" cy="6069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862FA212-2F29-494A-8DC4-CF57135CE12D}"/>
              </a:ext>
            </a:extLst>
          </p:cNvPr>
          <p:cNvSpPr/>
          <p:nvPr/>
        </p:nvSpPr>
        <p:spPr>
          <a:xfrm>
            <a:off x="7177149" y="4300695"/>
            <a:ext cx="646771" cy="606985"/>
          </a:xfrm>
          <a:prstGeom prst="ellipse">
            <a:avLst/>
          </a:prstGeom>
          <a:solidFill>
            <a:srgbClr val="00B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a:extLst>
              <a:ext uri="{FF2B5EF4-FFF2-40B4-BE49-F238E27FC236}">
                <a16:creationId xmlns:a16="http://schemas.microsoft.com/office/drawing/2014/main" id="{EE6FF911-8BFB-3B44-98D5-F0AEB28080BD}"/>
              </a:ext>
            </a:extLst>
          </p:cNvPr>
          <p:cNvSpPr/>
          <p:nvPr/>
        </p:nvSpPr>
        <p:spPr>
          <a:xfrm>
            <a:off x="8711989" y="4300694"/>
            <a:ext cx="646771" cy="606985"/>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Oval 11">
            <a:extLst>
              <a:ext uri="{FF2B5EF4-FFF2-40B4-BE49-F238E27FC236}">
                <a16:creationId xmlns:a16="http://schemas.microsoft.com/office/drawing/2014/main" id="{4CCED742-CA65-E245-90F0-A62A61D34040}"/>
              </a:ext>
            </a:extLst>
          </p:cNvPr>
          <p:cNvSpPr/>
          <p:nvPr/>
        </p:nvSpPr>
        <p:spPr>
          <a:xfrm>
            <a:off x="10437023" y="4300693"/>
            <a:ext cx="646771" cy="606985"/>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TextBox 12">
            <a:extLst>
              <a:ext uri="{FF2B5EF4-FFF2-40B4-BE49-F238E27FC236}">
                <a16:creationId xmlns:a16="http://schemas.microsoft.com/office/drawing/2014/main" id="{0BCC2476-E320-5745-B836-01869FB35086}"/>
              </a:ext>
            </a:extLst>
          </p:cNvPr>
          <p:cNvSpPr txBox="1"/>
          <p:nvPr/>
        </p:nvSpPr>
        <p:spPr>
          <a:xfrm>
            <a:off x="1036543" y="5226248"/>
            <a:ext cx="1297150" cy="369332"/>
          </a:xfrm>
          <a:prstGeom prst="rect">
            <a:avLst/>
          </a:prstGeom>
          <a:noFill/>
        </p:spPr>
        <p:txBody>
          <a:bodyPr wrap="none" rtlCol="0">
            <a:spAutoFit/>
          </a:bodyPr>
          <a:lstStyle/>
          <a:p>
            <a:r>
              <a:rPr lang="en-US" dirty="0"/>
              <a:t>Walk 80%</a:t>
            </a:r>
          </a:p>
        </p:txBody>
      </p:sp>
      <p:sp>
        <p:nvSpPr>
          <p:cNvPr id="14" name="TextBox 13">
            <a:extLst>
              <a:ext uri="{FF2B5EF4-FFF2-40B4-BE49-F238E27FC236}">
                <a16:creationId xmlns:a16="http://schemas.microsoft.com/office/drawing/2014/main" id="{F8A6A880-43D1-B94D-BDBA-A448BDBDB016}"/>
              </a:ext>
            </a:extLst>
          </p:cNvPr>
          <p:cNvSpPr txBox="1"/>
          <p:nvPr/>
        </p:nvSpPr>
        <p:spPr>
          <a:xfrm>
            <a:off x="1036543" y="5544814"/>
            <a:ext cx="1239442" cy="369332"/>
          </a:xfrm>
          <a:prstGeom prst="rect">
            <a:avLst/>
          </a:prstGeom>
          <a:noFill/>
        </p:spPr>
        <p:txBody>
          <a:bodyPr wrap="none" rtlCol="0">
            <a:spAutoFit/>
          </a:bodyPr>
          <a:lstStyle/>
          <a:p>
            <a:r>
              <a:rPr lang="en-US" dirty="0"/>
              <a:t>Sta.  20%</a:t>
            </a:r>
          </a:p>
        </p:txBody>
      </p:sp>
      <p:sp>
        <p:nvSpPr>
          <p:cNvPr id="16" name="TextBox 15">
            <a:extLst>
              <a:ext uri="{FF2B5EF4-FFF2-40B4-BE49-F238E27FC236}">
                <a16:creationId xmlns:a16="http://schemas.microsoft.com/office/drawing/2014/main" id="{3D6323C0-FF1E-F84F-B917-927420A8233B}"/>
              </a:ext>
            </a:extLst>
          </p:cNvPr>
          <p:cNvSpPr txBox="1"/>
          <p:nvPr/>
        </p:nvSpPr>
        <p:spPr>
          <a:xfrm>
            <a:off x="2593997" y="5226248"/>
            <a:ext cx="1297150" cy="369332"/>
          </a:xfrm>
          <a:prstGeom prst="rect">
            <a:avLst/>
          </a:prstGeom>
          <a:noFill/>
        </p:spPr>
        <p:txBody>
          <a:bodyPr wrap="none" rtlCol="0">
            <a:spAutoFit/>
          </a:bodyPr>
          <a:lstStyle/>
          <a:p>
            <a:r>
              <a:rPr lang="en-US" dirty="0"/>
              <a:t>Walk 90%</a:t>
            </a:r>
          </a:p>
        </p:txBody>
      </p:sp>
      <p:sp>
        <p:nvSpPr>
          <p:cNvPr id="17" name="TextBox 16">
            <a:extLst>
              <a:ext uri="{FF2B5EF4-FFF2-40B4-BE49-F238E27FC236}">
                <a16:creationId xmlns:a16="http://schemas.microsoft.com/office/drawing/2014/main" id="{D1314548-6015-5C4C-9AF7-EEDAF1FB4A8F}"/>
              </a:ext>
            </a:extLst>
          </p:cNvPr>
          <p:cNvSpPr txBox="1"/>
          <p:nvPr/>
        </p:nvSpPr>
        <p:spPr>
          <a:xfrm>
            <a:off x="2593997" y="5544814"/>
            <a:ext cx="1337226" cy="369332"/>
          </a:xfrm>
          <a:prstGeom prst="rect">
            <a:avLst/>
          </a:prstGeom>
          <a:noFill/>
        </p:spPr>
        <p:txBody>
          <a:bodyPr wrap="none" rtlCol="0">
            <a:spAutoFit/>
          </a:bodyPr>
          <a:lstStyle/>
          <a:p>
            <a:r>
              <a:rPr lang="en-US" dirty="0"/>
              <a:t>Bike.  10%</a:t>
            </a:r>
          </a:p>
        </p:txBody>
      </p:sp>
      <p:sp>
        <p:nvSpPr>
          <p:cNvPr id="18" name="TextBox 17">
            <a:extLst>
              <a:ext uri="{FF2B5EF4-FFF2-40B4-BE49-F238E27FC236}">
                <a16:creationId xmlns:a16="http://schemas.microsoft.com/office/drawing/2014/main" id="{D18158FF-02C9-214E-9A83-6826EEF5B651}"/>
              </a:ext>
            </a:extLst>
          </p:cNvPr>
          <p:cNvSpPr txBox="1"/>
          <p:nvPr/>
        </p:nvSpPr>
        <p:spPr>
          <a:xfrm>
            <a:off x="4093743" y="5226248"/>
            <a:ext cx="1297150" cy="369332"/>
          </a:xfrm>
          <a:prstGeom prst="rect">
            <a:avLst/>
          </a:prstGeom>
          <a:noFill/>
        </p:spPr>
        <p:txBody>
          <a:bodyPr wrap="none" rtlCol="0">
            <a:spAutoFit/>
          </a:bodyPr>
          <a:lstStyle/>
          <a:p>
            <a:r>
              <a:rPr lang="en-US" dirty="0"/>
              <a:t>Walk 80%</a:t>
            </a:r>
          </a:p>
        </p:txBody>
      </p:sp>
      <p:sp>
        <p:nvSpPr>
          <p:cNvPr id="19" name="TextBox 18">
            <a:extLst>
              <a:ext uri="{FF2B5EF4-FFF2-40B4-BE49-F238E27FC236}">
                <a16:creationId xmlns:a16="http://schemas.microsoft.com/office/drawing/2014/main" id="{BA76D101-0092-3844-8AD0-F1A424BC4DFB}"/>
              </a:ext>
            </a:extLst>
          </p:cNvPr>
          <p:cNvSpPr txBox="1"/>
          <p:nvPr/>
        </p:nvSpPr>
        <p:spPr>
          <a:xfrm>
            <a:off x="4093743" y="5544814"/>
            <a:ext cx="1239442" cy="369332"/>
          </a:xfrm>
          <a:prstGeom prst="rect">
            <a:avLst/>
          </a:prstGeom>
          <a:noFill/>
        </p:spPr>
        <p:txBody>
          <a:bodyPr wrap="none" rtlCol="0">
            <a:spAutoFit/>
          </a:bodyPr>
          <a:lstStyle/>
          <a:p>
            <a:r>
              <a:rPr lang="en-US" dirty="0"/>
              <a:t>Sta.  20%</a:t>
            </a:r>
          </a:p>
        </p:txBody>
      </p:sp>
      <p:sp>
        <p:nvSpPr>
          <p:cNvPr id="20" name="TextBox 19">
            <a:extLst>
              <a:ext uri="{FF2B5EF4-FFF2-40B4-BE49-F238E27FC236}">
                <a16:creationId xmlns:a16="http://schemas.microsoft.com/office/drawing/2014/main" id="{97BB1222-BF30-154F-8414-BEDE750C0E2F}"/>
              </a:ext>
            </a:extLst>
          </p:cNvPr>
          <p:cNvSpPr txBox="1"/>
          <p:nvPr/>
        </p:nvSpPr>
        <p:spPr>
          <a:xfrm>
            <a:off x="5535781" y="5208852"/>
            <a:ext cx="1297150" cy="369332"/>
          </a:xfrm>
          <a:prstGeom prst="rect">
            <a:avLst/>
          </a:prstGeom>
          <a:noFill/>
        </p:spPr>
        <p:txBody>
          <a:bodyPr wrap="none" rtlCol="0">
            <a:spAutoFit/>
          </a:bodyPr>
          <a:lstStyle/>
          <a:p>
            <a:r>
              <a:rPr lang="en-US" dirty="0"/>
              <a:t>Walk 60%</a:t>
            </a:r>
          </a:p>
        </p:txBody>
      </p:sp>
      <p:sp>
        <p:nvSpPr>
          <p:cNvPr id="21" name="TextBox 20">
            <a:extLst>
              <a:ext uri="{FF2B5EF4-FFF2-40B4-BE49-F238E27FC236}">
                <a16:creationId xmlns:a16="http://schemas.microsoft.com/office/drawing/2014/main" id="{2F12AACC-7983-FD4A-8D66-3D734801823E}"/>
              </a:ext>
            </a:extLst>
          </p:cNvPr>
          <p:cNvSpPr txBox="1"/>
          <p:nvPr/>
        </p:nvSpPr>
        <p:spPr>
          <a:xfrm>
            <a:off x="5535781" y="5527418"/>
            <a:ext cx="1239442" cy="369332"/>
          </a:xfrm>
          <a:prstGeom prst="rect">
            <a:avLst/>
          </a:prstGeom>
          <a:noFill/>
        </p:spPr>
        <p:txBody>
          <a:bodyPr wrap="none" rtlCol="0">
            <a:spAutoFit/>
          </a:bodyPr>
          <a:lstStyle/>
          <a:p>
            <a:r>
              <a:rPr lang="en-US" dirty="0"/>
              <a:t>Sta.  40%</a:t>
            </a:r>
          </a:p>
        </p:txBody>
      </p:sp>
      <p:sp>
        <p:nvSpPr>
          <p:cNvPr id="22" name="TextBox 21">
            <a:extLst>
              <a:ext uri="{FF2B5EF4-FFF2-40B4-BE49-F238E27FC236}">
                <a16:creationId xmlns:a16="http://schemas.microsoft.com/office/drawing/2014/main" id="{60A609A1-B78C-8F4C-A514-3C8306E35C4E}"/>
              </a:ext>
            </a:extLst>
          </p:cNvPr>
          <p:cNvSpPr txBox="1"/>
          <p:nvPr/>
        </p:nvSpPr>
        <p:spPr>
          <a:xfrm>
            <a:off x="6977819" y="5208853"/>
            <a:ext cx="1297150" cy="369332"/>
          </a:xfrm>
          <a:prstGeom prst="rect">
            <a:avLst/>
          </a:prstGeom>
          <a:noFill/>
        </p:spPr>
        <p:txBody>
          <a:bodyPr wrap="none" rtlCol="0">
            <a:spAutoFit/>
          </a:bodyPr>
          <a:lstStyle/>
          <a:p>
            <a:r>
              <a:rPr lang="en-US" dirty="0"/>
              <a:t>Walk 50%</a:t>
            </a:r>
          </a:p>
        </p:txBody>
      </p:sp>
      <p:sp>
        <p:nvSpPr>
          <p:cNvPr id="23" name="TextBox 22">
            <a:extLst>
              <a:ext uri="{FF2B5EF4-FFF2-40B4-BE49-F238E27FC236}">
                <a16:creationId xmlns:a16="http://schemas.microsoft.com/office/drawing/2014/main" id="{C35B20CD-E02C-E043-AB9C-955DD8ABF622}"/>
              </a:ext>
            </a:extLst>
          </p:cNvPr>
          <p:cNvSpPr txBox="1"/>
          <p:nvPr/>
        </p:nvSpPr>
        <p:spPr>
          <a:xfrm>
            <a:off x="6977819" y="5527419"/>
            <a:ext cx="1239442" cy="369332"/>
          </a:xfrm>
          <a:prstGeom prst="rect">
            <a:avLst/>
          </a:prstGeom>
          <a:noFill/>
        </p:spPr>
        <p:txBody>
          <a:bodyPr wrap="none" rtlCol="0">
            <a:spAutoFit/>
          </a:bodyPr>
          <a:lstStyle/>
          <a:p>
            <a:r>
              <a:rPr lang="en-US" dirty="0"/>
              <a:t>Sta.  50%</a:t>
            </a:r>
          </a:p>
        </p:txBody>
      </p:sp>
      <p:sp>
        <p:nvSpPr>
          <p:cNvPr id="24" name="TextBox 23">
            <a:extLst>
              <a:ext uri="{FF2B5EF4-FFF2-40B4-BE49-F238E27FC236}">
                <a16:creationId xmlns:a16="http://schemas.microsoft.com/office/drawing/2014/main" id="{F3F8229C-5E52-3A44-8BF9-E818C6E43E20}"/>
              </a:ext>
            </a:extLst>
          </p:cNvPr>
          <p:cNvSpPr txBox="1"/>
          <p:nvPr/>
        </p:nvSpPr>
        <p:spPr>
          <a:xfrm>
            <a:off x="8477565" y="5208852"/>
            <a:ext cx="1297150" cy="369332"/>
          </a:xfrm>
          <a:prstGeom prst="rect">
            <a:avLst/>
          </a:prstGeom>
          <a:noFill/>
        </p:spPr>
        <p:txBody>
          <a:bodyPr wrap="none" rtlCol="0">
            <a:spAutoFit/>
          </a:bodyPr>
          <a:lstStyle/>
          <a:p>
            <a:r>
              <a:rPr lang="en-US" dirty="0"/>
              <a:t>Walk 20%</a:t>
            </a:r>
          </a:p>
        </p:txBody>
      </p:sp>
      <p:sp>
        <p:nvSpPr>
          <p:cNvPr id="25" name="TextBox 24">
            <a:extLst>
              <a:ext uri="{FF2B5EF4-FFF2-40B4-BE49-F238E27FC236}">
                <a16:creationId xmlns:a16="http://schemas.microsoft.com/office/drawing/2014/main" id="{70A34523-F849-4E44-81A7-5F42191E751E}"/>
              </a:ext>
            </a:extLst>
          </p:cNvPr>
          <p:cNvSpPr txBox="1"/>
          <p:nvPr/>
        </p:nvSpPr>
        <p:spPr>
          <a:xfrm>
            <a:off x="8477565" y="5527418"/>
            <a:ext cx="1239442" cy="369332"/>
          </a:xfrm>
          <a:prstGeom prst="rect">
            <a:avLst/>
          </a:prstGeom>
          <a:noFill/>
        </p:spPr>
        <p:txBody>
          <a:bodyPr wrap="none" rtlCol="0">
            <a:spAutoFit/>
          </a:bodyPr>
          <a:lstStyle/>
          <a:p>
            <a:r>
              <a:rPr lang="en-US" dirty="0"/>
              <a:t>Sta.  80%</a:t>
            </a:r>
          </a:p>
        </p:txBody>
      </p:sp>
      <p:sp>
        <p:nvSpPr>
          <p:cNvPr id="26" name="TextBox 25">
            <a:extLst>
              <a:ext uri="{FF2B5EF4-FFF2-40B4-BE49-F238E27FC236}">
                <a16:creationId xmlns:a16="http://schemas.microsoft.com/office/drawing/2014/main" id="{74703372-5F8B-7B44-8BFB-447404C0AB81}"/>
              </a:ext>
            </a:extLst>
          </p:cNvPr>
          <p:cNvSpPr txBox="1"/>
          <p:nvPr/>
        </p:nvSpPr>
        <p:spPr>
          <a:xfrm>
            <a:off x="10114455" y="5208852"/>
            <a:ext cx="1297150" cy="369332"/>
          </a:xfrm>
          <a:prstGeom prst="rect">
            <a:avLst/>
          </a:prstGeom>
          <a:noFill/>
        </p:spPr>
        <p:txBody>
          <a:bodyPr wrap="none" rtlCol="0">
            <a:spAutoFit/>
          </a:bodyPr>
          <a:lstStyle/>
          <a:p>
            <a:r>
              <a:rPr lang="en-US" dirty="0"/>
              <a:t>Walk 20%</a:t>
            </a:r>
          </a:p>
        </p:txBody>
      </p:sp>
      <p:sp>
        <p:nvSpPr>
          <p:cNvPr id="27" name="TextBox 26">
            <a:extLst>
              <a:ext uri="{FF2B5EF4-FFF2-40B4-BE49-F238E27FC236}">
                <a16:creationId xmlns:a16="http://schemas.microsoft.com/office/drawing/2014/main" id="{7A56C5B5-03B4-DD4A-BFB1-83FD52536C11}"/>
              </a:ext>
            </a:extLst>
          </p:cNvPr>
          <p:cNvSpPr txBox="1"/>
          <p:nvPr/>
        </p:nvSpPr>
        <p:spPr>
          <a:xfrm>
            <a:off x="10114455" y="5527418"/>
            <a:ext cx="1239442" cy="369332"/>
          </a:xfrm>
          <a:prstGeom prst="rect">
            <a:avLst/>
          </a:prstGeom>
          <a:noFill/>
        </p:spPr>
        <p:txBody>
          <a:bodyPr wrap="none" rtlCol="0">
            <a:spAutoFit/>
          </a:bodyPr>
          <a:lstStyle/>
          <a:p>
            <a:r>
              <a:rPr lang="en-US" dirty="0"/>
              <a:t>Sta.  80%</a:t>
            </a:r>
          </a:p>
        </p:txBody>
      </p:sp>
      <p:sp>
        <p:nvSpPr>
          <p:cNvPr id="29" name="Rectangle 28">
            <a:extLst>
              <a:ext uri="{FF2B5EF4-FFF2-40B4-BE49-F238E27FC236}">
                <a16:creationId xmlns:a16="http://schemas.microsoft.com/office/drawing/2014/main" id="{3D56DF48-66F7-4DF6-ACC4-FCF7532C1703}"/>
              </a:ext>
            </a:extLst>
          </p:cNvPr>
          <p:cNvSpPr>
            <a:spLocks noChangeAspect="1"/>
          </p:cNvSpPr>
          <p:nvPr/>
        </p:nvSpPr>
        <p:spPr>
          <a:xfrm>
            <a:off x="10" y="0"/>
            <a:ext cx="64005"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
        <p:nvSpPr>
          <p:cNvPr id="30" name="Oval 29">
            <a:extLst>
              <a:ext uri="{FF2B5EF4-FFF2-40B4-BE49-F238E27FC236}">
                <a16:creationId xmlns:a16="http://schemas.microsoft.com/office/drawing/2014/main" id="{6015D02A-2043-424B-AD02-C3C574C5E5BA}"/>
              </a:ext>
            </a:extLst>
          </p:cNvPr>
          <p:cNvSpPr/>
          <p:nvPr/>
        </p:nvSpPr>
        <p:spPr>
          <a:xfrm>
            <a:off x="1348777" y="2138861"/>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1042EDCE-EC06-904F-B35D-3D8C5A92C406}"/>
              </a:ext>
            </a:extLst>
          </p:cNvPr>
          <p:cNvSpPr/>
          <p:nvPr/>
        </p:nvSpPr>
        <p:spPr>
          <a:xfrm>
            <a:off x="2805870" y="2138861"/>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50B2D2E0-53D7-4A4A-9FF2-7F8552E5ED64}"/>
              </a:ext>
            </a:extLst>
          </p:cNvPr>
          <p:cNvSpPr/>
          <p:nvPr/>
        </p:nvSpPr>
        <p:spPr>
          <a:xfrm>
            <a:off x="4262963" y="2138861"/>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52E9C531-1AA8-514B-B69C-BF24BF945CF1}"/>
              </a:ext>
            </a:extLst>
          </p:cNvPr>
          <p:cNvSpPr/>
          <p:nvPr/>
        </p:nvSpPr>
        <p:spPr>
          <a:xfrm>
            <a:off x="5720056" y="2138860"/>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a:extLst>
              <a:ext uri="{FF2B5EF4-FFF2-40B4-BE49-F238E27FC236}">
                <a16:creationId xmlns:a16="http://schemas.microsoft.com/office/drawing/2014/main" id="{64B0BCD2-FC57-A849-93A5-2ACBE7F55B3E}"/>
              </a:ext>
            </a:extLst>
          </p:cNvPr>
          <p:cNvSpPr/>
          <p:nvPr/>
        </p:nvSpPr>
        <p:spPr>
          <a:xfrm>
            <a:off x="7177149" y="2138859"/>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Oval 34">
            <a:extLst>
              <a:ext uri="{FF2B5EF4-FFF2-40B4-BE49-F238E27FC236}">
                <a16:creationId xmlns:a16="http://schemas.microsoft.com/office/drawing/2014/main" id="{E51B3154-0792-A04C-B9B4-72CBFC96FDFB}"/>
              </a:ext>
            </a:extLst>
          </p:cNvPr>
          <p:cNvSpPr/>
          <p:nvPr/>
        </p:nvSpPr>
        <p:spPr>
          <a:xfrm>
            <a:off x="8711989" y="2138858"/>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Oval 35">
            <a:extLst>
              <a:ext uri="{FF2B5EF4-FFF2-40B4-BE49-F238E27FC236}">
                <a16:creationId xmlns:a16="http://schemas.microsoft.com/office/drawing/2014/main" id="{B7F85448-BCB3-3B4C-893A-F41AD9FBF5F3}"/>
              </a:ext>
            </a:extLst>
          </p:cNvPr>
          <p:cNvSpPr/>
          <p:nvPr/>
        </p:nvSpPr>
        <p:spPr>
          <a:xfrm>
            <a:off x="10437023" y="2138857"/>
            <a:ext cx="646771" cy="606985"/>
          </a:xfrm>
          <a:prstGeom prst="ellipse">
            <a:avLst/>
          </a:prstGeom>
          <a:solidFill>
            <a:schemeClr val="accent4"/>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TextBox 4">
            <a:extLst>
              <a:ext uri="{FF2B5EF4-FFF2-40B4-BE49-F238E27FC236}">
                <a16:creationId xmlns:a16="http://schemas.microsoft.com/office/drawing/2014/main" id="{16A225C8-DA53-9243-BF53-947BC244E69F}"/>
              </a:ext>
            </a:extLst>
          </p:cNvPr>
          <p:cNvSpPr txBox="1"/>
          <p:nvPr/>
        </p:nvSpPr>
        <p:spPr>
          <a:xfrm>
            <a:off x="1265274" y="2960770"/>
            <a:ext cx="9818520" cy="369332"/>
          </a:xfrm>
          <a:prstGeom prst="rect">
            <a:avLst/>
          </a:prstGeom>
          <a:noFill/>
        </p:spPr>
        <p:txBody>
          <a:bodyPr wrap="square" rtlCol="0">
            <a:spAutoFit/>
          </a:bodyPr>
          <a:lstStyle/>
          <a:p>
            <a:pPr algn="ctr"/>
            <a:r>
              <a:rPr lang="en-US" dirty="0"/>
              <a:t>From: NREL, mode-specific apps. “I’m walking! I’m walking! I’m walking!”</a:t>
            </a:r>
          </a:p>
        </p:txBody>
      </p:sp>
    </p:spTree>
    <p:extLst>
      <p:ext uri="{BB962C8B-B14F-4D97-AF65-F5344CB8AC3E}">
        <p14:creationId xmlns:p14="http://schemas.microsoft.com/office/powerpoint/2010/main" val="3771658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ppt_x"/>
                                          </p:val>
                                        </p:tav>
                                        <p:tav tm="100000">
                                          <p:val>
                                            <p:strVal val="#ppt_x"/>
                                          </p:val>
                                        </p:tav>
                                      </p:tavLst>
                                    </p:anim>
                                    <p:anim calcmode="lin" valueType="num">
                                      <p:cBhvr additive="base">
                                        <p:cTn id="16" dur="500" fill="hold"/>
                                        <p:tgtEl>
                                          <p:spTgt spid="8"/>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500" fill="hold"/>
                                        <p:tgtEl>
                                          <p:spTgt spid="10"/>
                                        </p:tgtEl>
                                        <p:attrNameLst>
                                          <p:attrName>ppt_x</p:attrName>
                                        </p:attrNameLst>
                                      </p:cBhvr>
                                      <p:tavLst>
                                        <p:tav tm="0">
                                          <p:val>
                                            <p:strVal val="#ppt_x"/>
                                          </p:val>
                                        </p:tav>
                                        <p:tav tm="100000">
                                          <p:val>
                                            <p:strVal val="#ppt_x"/>
                                          </p:val>
                                        </p:tav>
                                      </p:tavLst>
                                    </p:anim>
                                    <p:anim calcmode="lin" valueType="num">
                                      <p:cBhvr additive="base">
                                        <p:cTn id="24" dur="50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ppt_x"/>
                                          </p:val>
                                        </p:tav>
                                        <p:tav tm="100000">
                                          <p:val>
                                            <p:strVal val="#ppt_x"/>
                                          </p:val>
                                        </p:tav>
                                      </p:tavLst>
                                    </p:anim>
                                    <p:anim calcmode="lin" valueType="num">
                                      <p:cBhvr additive="base">
                                        <p:cTn id="32" dur="500" fill="hold"/>
                                        <p:tgtEl>
                                          <p:spTgt spid="12"/>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 calcmode="lin" valueType="num">
                                      <p:cBhvr additive="base">
                                        <p:cTn id="35" dur="500" fill="hold"/>
                                        <p:tgtEl>
                                          <p:spTgt spid="13"/>
                                        </p:tgtEl>
                                        <p:attrNameLst>
                                          <p:attrName>ppt_x</p:attrName>
                                        </p:attrNameLst>
                                      </p:cBhvr>
                                      <p:tavLst>
                                        <p:tav tm="0">
                                          <p:val>
                                            <p:strVal val="#ppt_x"/>
                                          </p:val>
                                        </p:tav>
                                        <p:tav tm="100000">
                                          <p:val>
                                            <p:strVal val="#ppt_x"/>
                                          </p:val>
                                        </p:tav>
                                      </p:tavLst>
                                    </p:anim>
                                    <p:anim calcmode="lin" valueType="num">
                                      <p:cBhvr additive="base">
                                        <p:cTn id="36" dur="500" fill="hold"/>
                                        <p:tgtEl>
                                          <p:spTgt spid="13"/>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 calcmode="lin" valueType="num">
                                      <p:cBhvr additive="base">
                                        <p:cTn id="39" dur="500" fill="hold"/>
                                        <p:tgtEl>
                                          <p:spTgt spid="14"/>
                                        </p:tgtEl>
                                        <p:attrNameLst>
                                          <p:attrName>ppt_x</p:attrName>
                                        </p:attrNameLst>
                                      </p:cBhvr>
                                      <p:tavLst>
                                        <p:tav tm="0">
                                          <p:val>
                                            <p:strVal val="#ppt_x"/>
                                          </p:val>
                                        </p:tav>
                                        <p:tav tm="100000">
                                          <p:val>
                                            <p:strVal val="#ppt_x"/>
                                          </p:val>
                                        </p:tav>
                                      </p:tavLst>
                                    </p:anim>
                                    <p:anim calcmode="lin" valueType="num">
                                      <p:cBhvr additive="base">
                                        <p:cTn id="40" dur="500" fill="hold"/>
                                        <p:tgtEl>
                                          <p:spTgt spid="14"/>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6"/>
                                        </p:tgtEl>
                                        <p:attrNameLst>
                                          <p:attrName>style.visibility</p:attrName>
                                        </p:attrNameLst>
                                      </p:cBhvr>
                                      <p:to>
                                        <p:strVal val="visible"/>
                                      </p:to>
                                    </p:set>
                                    <p:anim calcmode="lin" valueType="num">
                                      <p:cBhvr additive="base">
                                        <p:cTn id="43" dur="500" fill="hold"/>
                                        <p:tgtEl>
                                          <p:spTgt spid="16"/>
                                        </p:tgtEl>
                                        <p:attrNameLst>
                                          <p:attrName>ppt_x</p:attrName>
                                        </p:attrNameLst>
                                      </p:cBhvr>
                                      <p:tavLst>
                                        <p:tav tm="0">
                                          <p:val>
                                            <p:strVal val="#ppt_x"/>
                                          </p:val>
                                        </p:tav>
                                        <p:tav tm="100000">
                                          <p:val>
                                            <p:strVal val="#ppt_x"/>
                                          </p:val>
                                        </p:tav>
                                      </p:tavLst>
                                    </p:anim>
                                    <p:anim calcmode="lin" valueType="num">
                                      <p:cBhvr additive="base">
                                        <p:cTn id="44" dur="500" fill="hold"/>
                                        <p:tgtEl>
                                          <p:spTgt spid="16"/>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8"/>
                                        </p:tgtEl>
                                        <p:attrNameLst>
                                          <p:attrName>style.visibility</p:attrName>
                                        </p:attrNameLst>
                                      </p:cBhvr>
                                      <p:to>
                                        <p:strVal val="visible"/>
                                      </p:to>
                                    </p:set>
                                    <p:anim calcmode="lin" valueType="num">
                                      <p:cBhvr additive="base">
                                        <p:cTn id="51" dur="500" fill="hold"/>
                                        <p:tgtEl>
                                          <p:spTgt spid="18"/>
                                        </p:tgtEl>
                                        <p:attrNameLst>
                                          <p:attrName>ppt_x</p:attrName>
                                        </p:attrNameLst>
                                      </p:cBhvr>
                                      <p:tavLst>
                                        <p:tav tm="0">
                                          <p:val>
                                            <p:strVal val="#ppt_x"/>
                                          </p:val>
                                        </p:tav>
                                        <p:tav tm="100000">
                                          <p:val>
                                            <p:strVal val="#ppt_x"/>
                                          </p:val>
                                        </p:tav>
                                      </p:tavLst>
                                    </p:anim>
                                    <p:anim calcmode="lin" valueType="num">
                                      <p:cBhvr additive="base">
                                        <p:cTn id="52" dur="500" fill="hold"/>
                                        <p:tgtEl>
                                          <p:spTgt spid="18"/>
                                        </p:tgtEl>
                                        <p:attrNameLst>
                                          <p:attrName>ppt_y</p:attrName>
                                        </p:attrNameLst>
                                      </p:cBhvr>
                                      <p:tavLst>
                                        <p:tav tm="0">
                                          <p:val>
                                            <p:strVal val="1+#ppt_h/2"/>
                                          </p:val>
                                        </p:tav>
                                        <p:tav tm="100000">
                                          <p:val>
                                            <p:strVal val="#ppt_y"/>
                                          </p:val>
                                        </p:tav>
                                      </p:tavLst>
                                    </p:anim>
                                  </p:childTnLst>
                                </p:cTn>
                              </p:par>
                              <p:par>
                                <p:cTn id="53" presetID="2" presetClass="entr" presetSubtype="4" fill="hold" grpId="0" nodeType="with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par>
                                <p:cTn id="57" presetID="2" presetClass="entr" presetSubtype="4" fill="hold" grpId="0" nodeType="with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21"/>
                                        </p:tgtEl>
                                        <p:attrNameLst>
                                          <p:attrName>style.visibility</p:attrName>
                                        </p:attrNameLst>
                                      </p:cBhvr>
                                      <p:to>
                                        <p:strVal val="visible"/>
                                      </p:to>
                                    </p:set>
                                    <p:anim calcmode="lin" valueType="num">
                                      <p:cBhvr additive="base">
                                        <p:cTn id="63" dur="500" fill="hold"/>
                                        <p:tgtEl>
                                          <p:spTgt spid="21"/>
                                        </p:tgtEl>
                                        <p:attrNameLst>
                                          <p:attrName>ppt_x</p:attrName>
                                        </p:attrNameLst>
                                      </p:cBhvr>
                                      <p:tavLst>
                                        <p:tav tm="0">
                                          <p:val>
                                            <p:strVal val="#ppt_x"/>
                                          </p:val>
                                        </p:tav>
                                        <p:tav tm="100000">
                                          <p:val>
                                            <p:strVal val="#ppt_x"/>
                                          </p:val>
                                        </p:tav>
                                      </p:tavLst>
                                    </p:anim>
                                    <p:anim calcmode="lin" valueType="num">
                                      <p:cBhvr additive="base">
                                        <p:cTn id="64" dur="500" fill="hold"/>
                                        <p:tgtEl>
                                          <p:spTgt spid="21"/>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par>
                                <p:cTn id="69" presetID="2" presetClass="entr" presetSubtype="4" fill="hold" grpId="0" nodeType="withEffect">
                                  <p:stCondLst>
                                    <p:cond delay="0"/>
                                  </p:stCondLst>
                                  <p:childTnLst>
                                    <p:set>
                                      <p:cBhvr>
                                        <p:cTn id="70" dur="1" fill="hold">
                                          <p:stCondLst>
                                            <p:cond delay="0"/>
                                          </p:stCondLst>
                                        </p:cTn>
                                        <p:tgtEl>
                                          <p:spTgt spid="23"/>
                                        </p:tgtEl>
                                        <p:attrNameLst>
                                          <p:attrName>style.visibility</p:attrName>
                                        </p:attrNameLst>
                                      </p:cBhvr>
                                      <p:to>
                                        <p:strVal val="visible"/>
                                      </p:to>
                                    </p:set>
                                    <p:anim calcmode="lin" valueType="num">
                                      <p:cBhvr additive="base">
                                        <p:cTn id="71" dur="500" fill="hold"/>
                                        <p:tgtEl>
                                          <p:spTgt spid="23"/>
                                        </p:tgtEl>
                                        <p:attrNameLst>
                                          <p:attrName>ppt_x</p:attrName>
                                        </p:attrNameLst>
                                      </p:cBhvr>
                                      <p:tavLst>
                                        <p:tav tm="0">
                                          <p:val>
                                            <p:strVal val="#ppt_x"/>
                                          </p:val>
                                        </p:tav>
                                        <p:tav tm="100000">
                                          <p:val>
                                            <p:strVal val="#ppt_x"/>
                                          </p:val>
                                        </p:tav>
                                      </p:tavLst>
                                    </p:anim>
                                    <p:anim calcmode="lin" valueType="num">
                                      <p:cBhvr additive="base">
                                        <p:cTn id="72" dur="500" fill="hold"/>
                                        <p:tgtEl>
                                          <p:spTgt spid="23"/>
                                        </p:tgtEl>
                                        <p:attrNameLst>
                                          <p:attrName>ppt_y</p:attrName>
                                        </p:attrNameLst>
                                      </p:cBhvr>
                                      <p:tavLst>
                                        <p:tav tm="0">
                                          <p:val>
                                            <p:strVal val="1+#ppt_h/2"/>
                                          </p:val>
                                        </p:tav>
                                        <p:tav tm="100000">
                                          <p:val>
                                            <p:strVal val="#ppt_y"/>
                                          </p:val>
                                        </p:tav>
                                      </p:tavLst>
                                    </p:anim>
                                  </p:childTnLst>
                                </p:cTn>
                              </p:par>
                              <p:par>
                                <p:cTn id="73" presetID="2" presetClass="entr" presetSubtype="4"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anim calcmode="lin" valueType="num">
                                      <p:cBhvr additive="base">
                                        <p:cTn id="75" dur="500" fill="hold"/>
                                        <p:tgtEl>
                                          <p:spTgt spid="24"/>
                                        </p:tgtEl>
                                        <p:attrNameLst>
                                          <p:attrName>ppt_x</p:attrName>
                                        </p:attrNameLst>
                                      </p:cBhvr>
                                      <p:tavLst>
                                        <p:tav tm="0">
                                          <p:val>
                                            <p:strVal val="#ppt_x"/>
                                          </p:val>
                                        </p:tav>
                                        <p:tav tm="100000">
                                          <p:val>
                                            <p:strVal val="#ppt_x"/>
                                          </p:val>
                                        </p:tav>
                                      </p:tavLst>
                                    </p:anim>
                                    <p:anim calcmode="lin" valueType="num">
                                      <p:cBhvr additive="base">
                                        <p:cTn id="76" dur="500" fill="hold"/>
                                        <p:tgtEl>
                                          <p:spTgt spid="24"/>
                                        </p:tgtEl>
                                        <p:attrNameLst>
                                          <p:attrName>ppt_y</p:attrName>
                                        </p:attrNameLst>
                                      </p:cBhvr>
                                      <p:tavLst>
                                        <p:tav tm="0">
                                          <p:val>
                                            <p:strVal val="1+#ppt_h/2"/>
                                          </p:val>
                                        </p:tav>
                                        <p:tav tm="100000">
                                          <p:val>
                                            <p:strVal val="#ppt_y"/>
                                          </p:val>
                                        </p:tav>
                                      </p:tavLst>
                                    </p:anim>
                                  </p:childTnLst>
                                </p:cTn>
                              </p:par>
                              <p:par>
                                <p:cTn id="77" presetID="2" presetClass="entr" presetSubtype="4" fill="hold" grpId="0" nodeType="withEffect">
                                  <p:stCondLst>
                                    <p:cond delay="0"/>
                                  </p:stCondLst>
                                  <p:childTnLst>
                                    <p:set>
                                      <p:cBhvr>
                                        <p:cTn id="78" dur="1" fill="hold">
                                          <p:stCondLst>
                                            <p:cond delay="0"/>
                                          </p:stCondLst>
                                        </p:cTn>
                                        <p:tgtEl>
                                          <p:spTgt spid="25"/>
                                        </p:tgtEl>
                                        <p:attrNameLst>
                                          <p:attrName>style.visibility</p:attrName>
                                        </p:attrNameLst>
                                      </p:cBhvr>
                                      <p:to>
                                        <p:strVal val="visible"/>
                                      </p:to>
                                    </p:set>
                                    <p:anim calcmode="lin" valueType="num">
                                      <p:cBhvr additive="base">
                                        <p:cTn id="79" dur="500" fill="hold"/>
                                        <p:tgtEl>
                                          <p:spTgt spid="25"/>
                                        </p:tgtEl>
                                        <p:attrNameLst>
                                          <p:attrName>ppt_x</p:attrName>
                                        </p:attrNameLst>
                                      </p:cBhvr>
                                      <p:tavLst>
                                        <p:tav tm="0">
                                          <p:val>
                                            <p:strVal val="#ppt_x"/>
                                          </p:val>
                                        </p:tav>
                                        <p:tav tm="100000">
                                          <p:val>
                                            <p:strVal val="#ppt_x"/>
                                          </p:val>
                                        </p:tav>
                                      </p:tavLst>
                                    </p:anim>
                                    <p:anim calcmode="lin" valueType="num">
                                      <p:cBhvr additive="base">
                                        <p:cTn id="80" dur="500" fill="hold"/>
                                        <p:tgtEl>
                                          <p:spTgt spid="25"/>
                                        </p:tgtEl>
                                        <p:attrNameLst>
                                          <p:attrName>ppt_y</p:attrName>
                                        </p:attrNameLst>
                                      </p:cBhvr>
                                      <p:tavLst>
                                        <p:tav tm="0">
                                          <p:val>
                                            <p:strVal val="1+#ppt_h/2"/>
                                          </p:val>
                                        </p:tav>
                                        <p:tav tm="100000">
                                          <p:val>
                                            <p:strVal val="#ppt_y"/>
                                          </p:val>
                                        </p:tav>
                                      </p:tavLst>
                                    </p:anim>
                                  </p:childTnLst>
                                </p:cTn>
                              </p:par>
                              <p:par>
                                <p:cTn id="81" presetID="2" presetClass="entr" presetSubtype="4" fill="hold" grpId="0" nodeType="withEffect">
                                  <p:stCondLst>
                                    <p:cond delay="0"/>
                                  </p:stCondLst>
                                  <p:childTnLst>
                                    <p:set>
                                      <p:cBhvr>
                                        <p:cTn id="82" dur="1" fill="hold">
                                          <p:stCondLst>
                                            <p:cond delay="0"/>
                                          </p:stCondLst>
                                        </p:cTn>
                                        <p:tgtEl>
                                          <p:spTgt spid="26"/>
                                        </p:tgtEl>
                                        <p:attrNameLst>
                                          <p:attrName>style.visibility</p:attrName>
                                        </p:attrNameLst>
                                      </p:cBhvr>
                                      <p:to>
                                        <p:strVal val="visible"/>
                                      </p:to>
                                    </p:set>
                                    <p:anim calcmode="lin" valueType="num">
                                      <p:cBhvr additive="base">
                                        <p:cTn id="83" dur="500" fill="hold"/>
                                        <p:tgtEl>
                                          <p:spTgt spid="26"/>
                                        </p:tgtEl>
                                        <p:attrNameLst>
                                          <p:attrName>ppt_x</p:attrName>
                                        </p:attrNameLst>
                                      </p:cBhvr>
                                      <p:tavLst>
                                        <p:tav tm="0">
                                          <p:val>
                                            <p:strVal val="#ppt_x"/>
                                          </p:val>
                                        </p:tav>
                                        <p:tav tm="100000">
                                          <p:val>
                                            <p:strVal val="#ppt_x"/>
                                          </p:val>
                                        </p:tav>
                                      </p:tavLst>
                                    </p:anim>
                                    <p:anim calcmode="lin" valueType="num">
                                      <p:cBhvr additive="base">
                                        <p:cTn id="84" dur="500" fill="hold"/>
                                        <p:tgtEl>
                                          <p:spTgt spid="26"/>
                                        </p:tgtEl>
                                        <p:attrNameLst>
                                          <p:attrName>ppt_y</p:attrName>
                                        </p:attrNameLst>
                                      </p:cBhvr>
                                      <p:tavLst>
                                        <p:tav tm="0">
                                          <p:val>
                                            <p:strVal val="1+#ppt_h/2"/>
                                          </p:val>
                                        </p:tav>
                                        <p:tav tm="100000">
                                          <p:val>
                                            <p:strVal val="#ppt_y"/>
                                          </p:val>
                                        </p:tav>
                                      </p:tavLst>
                                    </p:anim>
                                  </p:childTnLst>
                                </p:cTn>
                              </p:par>
                              <p:par>
                                <p:cTn id="85" presetID="2" presetClass="entr" presetSubtype="4" fill="hold" grpId="0" nodeType="withEffect">
                                  <p:stCondLst>
                                    <p:cond delay="0"/>
                                  </p:stCondLst>
                                  <p:childTnLst>
                                    <p:set>
                                      <p:cBhvr>
                                        <p:cTn id="86" dur="1" fill="hold">
                                          <p:stCondLst>
                                            <p:cond delay="0"/>
                                          </p:stCondLst>
                                        </p:cTn>
                                        <p:tgtEl>
                                          <p:spTgt spid="27"/>
                                        </p:tgtEl>
                                        <p:attrNameLst>
                                          <p:attrName>style.visibility</p:attrName>
                                        </p:attrNameLst>
                                      </p:cBhvr>
                                      <p:to>
                                        <p:strVal val="visible"/>
                                      </p:to>
                                    </p:set>
                                    <p:anim calcmode="lin" valueType="num">
                                      <p:cBhvr additive="base">
                                        <p:cTn id="87" dur="500" fill="hold"/>
                                        <p:tgtEl>
                                          <p:spTgt spid="27"/>
                                        </p:tgtEl>
                                        <p:attrNameLst>
                                          <p:attrName>ppt_x</p:attrName>
                                        </p:attrNameLst>
                                      </p:cBhvr>
                                      <p:tavLst>
                                        <p:tav tm="0">
                                          <p:val>
                                            <p:strVal val="#ppt_x"/>
                                          </p:val>
                                        </p:tav>
                                        <p:tav tm="100000">
                                          <p:val>
                                            <p:strVal val="#ppt_x"/>
                                          </p:val>
                                        </p:tav>
                                      </p:tavLst>
                                    </p:anim>
                                    <p:anim calcmode="lin" valueType="num">
                                      <p:cBhvr additive="base">
                                        <p:cTn id="88"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P spid="12" grpId="0" animBg="1"/>
      <p:bldP spid="13" grpId="0"/>
      <p:bldP spid="14" grpId="0"/>
      <p:bldP spid="16" grpId="0"/>
      <p:bldP spid="17" grpId="0"/>
      <p:bldP spid="18" grpId="0"/>
      <p:bldP spid="19" grpId="0"/>
      <p:bldP spid="20" grpId="0"/>
      <p:bldP spid="21" grpId="0"/>
      <p:bldP spid="22" grpId="0"/>
      <p:bldP spid="23" grpId="0"/>
      <p:bldP spid="24" grpId="0"/>
      <p:bldP spid="25" grpId="0"/>
      <p:bldP spid="26" grpId="0"/>
      <p:bldP spid="2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AF122C8B-FB4E-4405-A029-BB2701581758}"/>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48264" y="158751"/>
            <a:ext cx="11638936" cy="1325563"/>
          </a:xfrm>
        </p:spPr>
        <p:txBody>
          <a:bodyPr>
            <a:normAutofit fontScale="90000"/>
          </a:bodyPr>
          <a:lstStyle/>
          <a:p>
            <a:r>
              <a:rPr lang="en-US" sz="3600" dirty="0"/>
              <a:t>Validation – Compare to Permanent Counters San Francisco Municipal Transportation Agency (SFMTA)</a:t>
            </a:r>
          </a:p>
        </p:txBody>
      </p:sp>
      <p:sp>
        <p:nvSpPr>
          <p:cNvPr id="4" name="TextBox 3"/>
          <p:cNvSpPr txBox="1"/>
          <p:nvPr/>
        </p:nvSpPr>
        <p:spPr>
          <a:xfrm>
            <a:off x="304800" y="1397000"/>
            <a:ext cx="11480800" cy="4978400"/>
          </a:xfrm>
          <a:prstGeom prst="rect">
            <a:avLst/>
          </a:prstGeom>
          <a:noFill/>
        </p:spPr>
        <p:txBody>
          <a:bodyPr wrap="square" rtlCol="0">
            <a:normAutofit/>
          </a:bodyPr>
          <a:lstStyle/>
          <a:p>
            <a:endParaRPr lang="en-US" sz="2267" dirty="0">
              <a:solidFill>
                <a:schemeClr val="accent6"/>
              </a:solidFill>
              <a:latin typeface="Franklin Gothic Medium"/>
              <a:cs typeface="Franklin Gothic Medium"/>
            </a:endParaRPr>
          </a:p>
        </p:txBody>
      </p:sp>
      <p:sp>
        <p:nvSpPr>
          <p:cNvPr id="10" name="Rectangle 9">
            <a:extLst>
              <a:ext uri="{FF2B5EF4-FFF2-40B4-BE49-F238E27FC236}">
                <a16:creationId xmlns:a16="http://schemas.microsoft.com/office/drawing/2014/main" id="{77D8AF26-D088-4ED0-B002-7F0092D38423}"/>
              </a:ext>
            </a:extLst>
          </p:cNvPr>
          <p:cNvSpPr/>
          <p:nvPr/>
        </p:nvSpPr>
        <p:spPr>
          <a:xfrm>
            <a:off x="930236" y="1718613"/>
            <a:ext cx="3585028" cy="707886"/>
          </a:xfrm>
          <a:prstGeom prst="rect">
            <a:avLst/>
          </a:prstGeom>
        </p:spPr>
        <p:txBody>
          <a:bodyPr wrap="square">
            <a:spAutoFit/>
          </a:bodyPr>
          <a:lstStyle/>
          <a:p>
            <a:pPr algn="ctr">
              <a:defRPr sz="960" b="1" i="0" u="none" strike="noStrike" kern="1200" spc="0" baseline="0">
                <a:solidFill>
                  <a:prstClr val="black">
                    <a:lumMod val="65000"/>
                    <a:lumOff val="35000"/>
                  </a:prstClr>
                </a:solidFill>
                <a:latin typeface="Muli" panose="02000503000000000000" pitchFamily="2" charset="77"/>
                <a:ea typeface="+mn-ea"/>
                <a:cs typeface="+mn-cs"/>
              </a:defRPr>
            </a:pPr>
            <a:r>
              <a:rPr lang="en-US" sz="2000" b="1" dirty="0">
                <a:solidFill>
                  <a:prstClr val="black">
                    <a:lumMod val="65000"/>
                    <a:lumOff val="35000"/>
                  </a:prstClr>
                </a:solidFill>
                <a:latin typeface="Arial" panose="020B0604020202020204" pitchFamily="34" charset="0"/>
                <a:cs typeface="Arial" panose="020B0604020202020204" pitchFamily="34" charset="0"/>
              </a:rPr>
              <a:t>Locations of SFMTA Permanent Bike Counters</a:t>
            </a:r>
          </a:p>
        </p:txBody>
      </p:sp>
      <p:pic>
        <p:nvPicPr>
          <p:cNvPr id="9" name="Picture 8">
            <a:extLst>
              <a:ext uri="{FF2B5EF4-FFF2-40B4-BE49-F238E27FC236}">
                <a16:creationId xmlns:a16="http://schemas.microsoft.com/office/drawing/2014/main" id="{1731101F-D4F0-41AC-AD41-F954AB72FE6A}"/>
              </a:ext>
            </a:extLst>
          </p:cNvPr>
          <p:cNvPicPr/>
          <p:nvPr/>
        </p:nvPicPr>
        <p:blipFill>
          <a:blip r:embed="rId2" cstate="screen">
            <a:extLst>
              <a:ext uri="{28A0092B-C50C-407E-A947-70E740481C1C}">
                <a14:useLocalDpi xmlns:a14="http://schemas.microsoft.com/office/drawing/2010/main"/>
              </a:ext>
            </a:extLst>
          </a:blip>
          <a:srcRect/>
          <a:stretch>
            <a:fillRect/>
          </a:stretch>
        </p:blipFill>
        <p:spPr bwMode="auto">
          <a:xfrm>
            <a:off x="538350" y="2609158"/>
            <a:ext cx="4368800" cy="3734607"/>
          </a:xfrm>
          <a:prstGeom prst="rect">
            <a:avLst/>
          </a:prstGeom>
          <a:noFill/>
          <a:ln>
            <a:solidFill>
              <a:schemeClr val="tx2"/>
            </a:solidFill>
          </a:ln>
        </p:spPr>
      </p:pic>
      <p:sp>
        <p:nvSpPr>
          <p:cNvPr id="11" name="Footer Placeholder 1">
            <a:extLst>
              <a:ext uri="{FF2B5EF4-FFF2-40B4-BE49-F238E27FC236}">
                <a16:creationId xmlns:a16="http://schemas.microsoft.com/office/drawing/2014/main" id="{15407175-1875-40B5-8C8C-F3B8495CC828}"/>
              </a:ext>
            </a:extLst>
          </p:cNvPr>
          <p:cNvSpPr>
            <a:spLocks noGrp="1"/>
          </p:cNvSpPr>
          <p:nvPr>
            <p:ph type="ftr" sz="quarter" idx="3"/>
          </p:nvPr>
        </p:nvSpPr>
        <p:spPr>
          <a:xfrm>
            <a:off x="9080500" y="6377370"/>
            <a:ext cx="2562326" cy="365125"/>
          </a:xfrm>
        </p:spPr>
        <p:txBody>
          <a:bodyPr/>
          <a:lstStyle/>
          <a:p>
            <a:pPr algn="r" defTabSz="821531" hangingPunct="0"/>
            <a:r>
              <a:rPr lang="en-US" kern="0">
                <a:solidFill>
                  <a:srgbClr val="D6D5D5">
                    <a:lumMod val="90000"/>
                  </a:srgbClr>
                </a:solidFill>
                <a:sym typeface="Helvetica Neue"/>
              </a:rPr>
              <a:t>PROPRIETARY AND CONFIDENTIAL |</a:t>
            </a:r>
            <a:endParaRPr lang="en-US" kern="0" dirty="0">
              <a:solidFill>
                <a:srgbClr val="D6D5D5">
                  <a:lumMod val="90000"/>
                </a:srgbClr>
              </a:solidFill>
              <a:sym typeface="Helvetica Neue"/>
            </a:endParaRPr>
          </a:p>
        </p:txBody>
      </p:sp>
      <p:sp>
        <p:nvSpPr>
          <p:cNvPr id="12" name="Slide Number Placeholder 2">
            <a:extLst>
              <a:ext uri="{FF2B5EF4-FFF2-40B4-BE49-F238E27FC236}">
                <a16:creationId xmlns:a16="http://schemas.microsoft.com/office/drawing/2014/main" id="{DD4365D4-2AB6-4EAB-94C6-B5E3D6A76C62}"/>
              </a:ext>
            </a:extLst>
          </p:cNvPr>
          <p:cNvSpPr>
            <a:spLocks noGrp="1"/>
          </p:cNvSpPr>
          <p:nvPr>
            <p:ph type="sldNum" sz="quarter" idx="4"/>
          </p:nvPr>
        </p:nvSpPr>
        <p:spPr>
          <a:xfrm>
            <a:off x="11411605" y="6420615"/>
            <a:ext cx="475595" cy="278634"/>
          </a:xfrm>
        </p:spPr>
        <p:txBody>
          <a:bodyPr/>
          <a:lstStyle/>
          <a:p>
            <a:fld id="{A5A667CB-AF5C-40BE-88D3-7302B392C195}" type="slidenum">
              <a:rPr lang="en-US" smtClean="0"/>
              <a:pPr/>
              <a:t>5</a:t>
            </a:fld>
            <a:endParaRPr lang="en-US" dirty="0"/>
          </a:p>
        </p:txBody>
      </p:sp>
      <p:sp>
        <p:nvSpPr>
          <p:cNvPr id="14" name="Rectangle 13">
            <a:extLst>
              <a:ext uri="{FF2B5EF4-FFF2-40B4-BE49-F238E27FC236}">
                <a16:creationId xmlns:a16="http://schemas.microsoft.com/office/drawing/2014/main" id="{B338390B-E5BC-4F41-9652-D94E41C4D2F6}"/>
              </a:ext>
            </a:extLst>
          </p:cNvPr>
          <p:cNvSpPr>
            <a:spLocks noChangeAspect="1"/>
          </p:cNvSpPr>
          <p:nvPr/>
        </p:nvSpPr>
        <p:spPr>
          <a:xfrm>
            <a:off x="10" y="0"/>
            <a:ext cx="64005"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graphicFrame>
        <p:nvGraphicFramePr>
          <p:cNvPr id="16" name="Chart 15">
            <a:extLst>
              <a:ext uri="{FF2B5EF4-FFF2-40B4-BE49-F238E27FC236}">
                <a16:creationId xmlns:a16="http://schemas.microsoft.com/office/drawing/2014/main" id="{2433FB45-73C4-6E4B-939A-F77457049DB2}"/>
              </a:ext>
            </a:extLst>
          </p:cNvPr>
          <p:cNvGraphicFramePr/>
          <p:nvPr/>
        </p:nvGraphicFramePr>
        <p:xfrm>
          <a:off x="5211950" y="2446359"/>
          <a:ext cx="6430876" cy="3815505"/>
        </p:xfrm>
        <a:graphic>
          <a:graphicData uri="http://schemas.openxmlformats.org/drawingml/2006/chart">
            <c:chart xmlns:c="http://schemas.openxmlformats.org/drawingml/2006/chart" xmlns:r="http://schemas.openxmlformats.org/officeDocument/2006/relationships" r:id="rId3"/>
          </a:graphicData>
        </a:graphic>
      </p:graphicFrame>
      <p:sp>
        <p:nvSpPr>
          <p:cNvPr id="17" name="Rectangle 16">
            <a:extLst>
              <a:ext uri="{FF2B5EF4-FFF2-40B4-BE49-F238E27FC236}">
                <a16:creationId xmlns:a16="http://schemas.microsoft.com/office/drawing/2014/main" id="{D3AEA935-45B2-4C48-9CE5-8F42D155273E}"/>
              </a:ext>
            </a:extLst>
          </p:cNvPr>
          <p:cNvSpPr/>
          <p:nvPr/>
        </p:nvSpPr>
        <p:spPr>
          <a:xfrm>
            <a:off x="5354723" y="1799416"/>
            <a:ext cx="6430877" cy="646331"/>
          </a:xfrm>
          <a:prstGeom prst="rect">
            <a:avLst/>
          </a:prstGeom>
        </p:spPr>
        <p:txBody>
          <a:bodyPr wrap="square">
            <a:spAutoFit/>
          </a:bodyPr>
          <a:lstStyle/>
          <a:p>
            <a:pPr algn="ctr"/>
            <a:r>
              <a:rPr lang="en-US" b="1" dirty="0">
                <a:solidFill>
                  <a:schemeClr val="tx1">
                    <a:lumMod val="75000"/>
                    <a:lumOff val="25000"/>
                  </a:schemeClr>
                </a:solidFill>
              </a:rPr>
              <a:t>R</a:t>
            </a:r>
            <a:r>
              <a:rPr lang="en-US" b="1" baseline="30000" dirty="0">
                <a:solidFill>
                  <a:schemeClr val="tx1">
                    <a:lumMod val="75000"/>
                    <a:lumOff val="25000"/>
                  </a:schemeClr>
                </a:solidFill>
              </a:rPr>
              <a:t>2</a:t>
            </a:r>
            <a:r>
              <a:rPr lang="en-US" b="1" dirty="0">
                <a:solidFill>
                  <a:schemeClr val="tx1">
                    <a:lumMod val="75000"/>
                    <a:lumOff val="25000"/>
                  </a:schemeClr>
                </a:solidFill>
              </a:rPr>
              <a:t> between StreetLight’s sample counts and SFMTA bike counter counts is 0.81 for weekdays (Month Matched)</a:t>
            </a:r>
          </a:p>
        </p:txBody>
      </p:sp>
    </p:spTree>
    <p:extLst>
      <p:ext uri="{BB962C8B-B14F-4D97-AF65-F5344CB8AC3E}">
        <p14:creationId xmlns:p14="http://schemas.microsoft.com/office/powerpoint/2010/main" val="3610506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D35021-3027-4B4B-94F9-F5C8CBA107E4}"/>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3" name="Slide Number Placeholder 2">
            <a:extLst>
              <a:ext uri="{FF2B5EF4-FFF2-40B4-BE49-F238E27FC236}">
                <a16:creationId xmlns:a16="http://schemas.microsoft.com/office/drawing/2014/main" id="{9E378294-D3AE-4AAA-A2A6-86BB441CD3F5}"/>
              </a:ext>
            </a:extLst>
          </p:cNvPr>
          <p:cNvSpPr>
            <a:spLocks noGrp="1"/>
          </p:cNvSpPr>
          <p:nvPr>
            <p:ph type="sldNum" sz="quarter" idx="4"/>
          </p:nvPr>
        </p:nvSpPr>
        <p:spPr/>
        <p:txBody>
          <a:bodyPr/>
          <a:lstStyle/>
          <a:p>
            <a:fld id="{A5A667CB-AF5C-40BE-88D3-7302B392C195}" type="slidenum">
              <a:rPr lang="en-US" smtClean="0"/>
              <a:pPr/>
              <a:t>6</a:t>
            </a:fld>
            <a:endParaRPr lang="en-US" dirty="0"/>
          </a:p>
        </p:txBody>
      </p:sp>
      <p:sp>
        <p:nvSpPr>
          <p:cNvPr id="5" name="Text Placeholder 4">
            <a:extLst>
              <a:ext uri="{FF2B5EF4-FFF2-40B4-BE49-F238E27FC236}">
                <a16:creationId xmlns:a16="http://schemas.microsoft.com/office/drawing/2014/main" id="{787B937D-5A0C-4D6D-A982-28EDF563DA1B}"/>
              </a:ext>
            </a:extLst>
          </p:cNvPr>
          <p:cNvSpPr>
            <a:spLocks noGrp="1"/>
          </p:cNvSpPr>
          <p:nvPr>
            <p:ph type="body" sz="quarter" idx="15"/>
          </p:nvPr>
        </p:nvSpPr>
        <p:spPr>
          <a:xfrm>
            <a:off x="402975" y="2217769"/>
            <a:ext cx="9810169" cy="1531653"/>
          </a:xfrm>
        </p:spPr>
        <p:txBody>
          <a:bodyPr>
            <a:normAutofit/>
          </a:bodyPr>
          <a:lstStyle/>
          <a:p>
            <a:r>
              <a:rPr lang="en-US" sz="3800" dirty="0"/>
              <a:t>What is available for bike and pedestrian modes?</a:t>
            </a:r>
          </a:p>
        </p:txBody>
      </p:sp>
      <p:sp>
        <p:nvSpPr>
          <p:cNvPr id="6" name="Text Placeholder 5">
            <a:extLst>
              <a:ext uri="{FF2B5EF4-FFF2-40B4-BE49-F238E27FC236}">
                <a16:creationId xmlns:a16="http://schemas.microsoft.com/office/drawing/2014/main" id="{20F832E9-37D0-44B5-B221-DE56C8AF2E44}"/>
              </a:ext>
            </a:extLst>
          </p:cNvPr>
          <p:cNvSpPr>
            <a:spLocks noGrp="1"/>
          </p:cNvSpPr>
          <p:nvPr>
            <p:ph type="body" sz="quarter" idx="16"/>
          </p:nvPr>
        </p:nvSpPr>
        <p:spPr/>
        <p:txBody>
          <a:bodyPr/>
          <a:lstStyle/>
          <a:p>
            <a:r>
              <a:rPr lang="en-US" dirty="0"/>
              <a:t>Section II</a:t>
            </a:r>
          </a:p>
        </p:txBody>
      </p:sp>
    </p:spTree>
    <p:extLst>
      <p:ext uri="{BB962C8B-B14F-4D97-AF65-F5344CB8AC3E}">
        <p14:creationId xmlns:p14="http://schemas.microsoft.com/office/powerpoint/2010/main" val="15905487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8EFFA653-BC45-8B44-9E2C-5AB494461330}"/>
              </a:ext>
            </a:extLst>
          </p:cNvPr>
          <p:cNvSpPr>
            <a:spLocks noGrp="1"/>
          </p:cNvSpPr>
          <p:nvPr>
            <p:ph type="ftr" sz="quarter" idx="3"/>
          </p:nvPr>
        </p:nvSpPr>
        <p:spPr/>
        <p:txBody>
          <a:bodyPr/>
          <a:lstStyle/>
          <a:p>
            <a:pPr marL="0" marR="0" lvl="0" indent="0" algn="r" defTabSz="821531" rtl="0" eaLnBrk="1" fontAlgn="auto" latinLnBrk="0" hangingPunct="0">
              <a:lnSpc>
                <a:spcPct val="100000"/>
              </a:lnSpc>
              <a:spcBef>
                <a:spcPts val="0"/>
              </a:spcBef>
              <a:spcAft>
                <a:spcPts val="0"/>
              </a:spcAft>
              <a:buClrTx/>
              <a:buSzTx/>
              <a:buFontTx/>
              <a:buNone/>
              <a:tabLst/>
              <a:defRPr/>
            </a:pPr>
            <a:r>
              <a:rPr kumimoji="0" lang="en-US" sz="1050" b="0" i="0" u="none" strike="noStrike" kern="0" cap="none" spc="0" normalizeH="0" baseline="0" noProof="0" dirty="0">
                <a:ln>
                  <a:noFill/>
                </a:ln>
                <a:solidFill>
                  <a:srgbClr val="D6D5D5">
                    <a:lumMod val="90000"/>
                  </a:srgbClr>
                </a:solidFill>
                <a:effectLst/>
                <a:uLnTx/>
                <a:uFillTx/>
                <a:latin typeface="Muli"/>
                <a:ea typeface="+mn-ea"/>
                <a:cs typeface="+mn-cs"/>
                <a:sym typeface="Helvetica Neue"/>
              </a:rPr>
              <a:t>PROPRIETARY AND CONFIDENTIAL |</a:t>
            </a:r>
          </a:p>
        </p:txBody>
      </p:sp>
      <p:sp>
        <p:nvSpPr>
          <p:cNvPr id="5" name="Slide Number Placeholder 4">
            <a:extLst>
              <a:ext uri="{FF2B5EF4-FFF2-40B4-BE49-F238E27FC236}">
                <a16:creationId xmlns:a16="http://schemas.microsoft.com/office/drawing/2014/main" id="{8E144E41-75A6-994F-BB9C-D8D90EC3825C}"/>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A667CB-AF5C-40BE-88D3-7302B392C195}" type="slidenum">
              <a:rPr kumimoji="0" lang="en-US" sz="1050" b="1" i="0" u="none" strike="noStrike" kern="1200" cap="none" spc="0" normalizeH="0" baseline="0" noProof="0" smtClean="0">
                <a:ln>
                  <a:noFill/>
                </a:ln>
                <a:solidFill>
                  <a:prstClr val="white">
                    <a:lumMod val="65000"/>
                  </a:prstClr>
                </a:solidFill>
                <a:effectLst/>
                <a:uLnTx/>
                <a:uFillTx/>
                <a:latin typeface="Mul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50" b="1" i="0" u="none" strike="noStrike" kern="1200" cap="none" spc="0" normalizeH="0" baseline="0" noProof="0" dirty="0">
              <a:ln>
                <a:noFill/>
              </a:ln>
              <a:solidFill>
                <a:prstClr val="white">
                  <a:lumMod val="65000"/>
                </a:prstClr>
              </a:solidFill>
              <a:effectLst/>
              <a:uLnTx/>
              <a:uFillTx/>
              <a:latin typeface="Muli"/>
              <a:ea typeface="+mn-ea"/>
              <a:cs typeface="+mn-cs"/>
            </a:endParaRPr>
          </a:p>
        </p:txBody>
      </p:sp>
      <p:sp>
        <p:nvSpPr>
          <p:cNvPr id="13" name="Title 12">
            <a:extLst>
              <a:ext uri="{FF2B5EF4-FFF2-40B4-BE49-F238E27FC236}">
                <a16:creationId xmlns:a16="http://schemas.microsoft.com/office/drawing/2014/main" id="{E71C23D6-D377-784B-9BB4-0B1BEC378F71}"/>
              </a:ext>
            </a:extLst>
          </p:cNvPr>
          <p:cNvSpPr>
            <a:spLocks noGrp="1"/>
          </p:cNvSpPr>
          <p:nvPr>
            <p:ph type="title"/>
          </p:nvPr>
        </p:nvSpPr>
        <p:spPr>
          <a:xfrm>
            <a:off x="456722" y="335580"/>
            <a:ext cx="11278555" cy="1052534"/>
          </a:xfrm>
        </p:spPr>
        <p:txBody>
          <a:bodyPr>
            <a:normAutofit/>
          </a:bodyPr>
          <a:lstStyle/>
          <a:p>
            <a:pPr marL="0" indent="0">
              <a:lnSpc>
                <a:spcPct val="100000"/>
              </a:lnSpc>
              <a:spcBef>
                <a:spcPts val="0"/>
              </a:spcBef>
              <a:spcAft>
                <a:spcPts val="1200"/>
              </a:spcAft>
            </a:pPr>
            <a:r>
              <a:rPr lang="en-US" b="1" dirty="0">
                <a:solidFill>
                  <a:schemeClr val="bg1"/>
                </a:solidFill>
                <a:latin typeface="Arial" panose="020B0604020202020204" pitchFamily="34" charset="0"/>
                <a:cs typeface="Arial" panose="020B0604020202020204" pitchFamily="34" charset="0"/>
              </a:rPr>
              <a:t>Which Bike and Pedestrian Metrics?</a:t>
            </a:r>
          </a:p>
        </p:txBody>
      </p:sp>
      <p:pic>
        <p:nvPicPr>
          <p:cNvPr id="2" name="Picture 1">
            <a:extLst>
              <a:ext uri="{FF2B5EF4-FFF2-40B4-BE49-F238E27FC236}">
                <a16:creationId xmlns:a16="http://schemas.microsoft.com/office/drawing/2014/main" id="{734F59D5-A2F4-48C3-AA69-1C3D26B24F02}"/>
              </a:ext>
            </a:extLst>
          </p:cNvPr>
          <p:cNvPicPr>
            <a:picLocks noChangeAspect="1"/>
          </p:cNvPicPr>
          <p:nvPr/>
        </p:nvPicPr>
        <p:blipFill>
          <a:blip r:embed="rId3"/>
          <a:stretch>
            <a:fillRect/>
          </a:stretch>
        </p:blipFill>
        <p:spPr>
          <a:xfrm>
            <a:off x="769285" y="1050722"/>
            <a:ext cx="10873541" cy="4947408"/>
          </a:xfrm>
          <a:prstGeom prst="rect">
            <a:avLst/>
          </a:prstGeom>
        </p:spPr>
      </p:pic>
      <p:sp>
        <p:nvSpPr>
          <p:cNvPr id="6" name="Rectangle 5">
            <a:extLst>
              <a:ext uri="{FF2B5EF4-FFF2-40B4-BE49-F238E27FC236}">
                <a16:creationId xmlns:a16="http://schemas.microsoft.com/office/drawing/2014/main" id="{8916EB6B-06E8-49CC-840B-7766D8488E36}"/>
              </a:ext>
            </a:extLst>
          </p:cNvPr>
          <p:cNvSpPr>
            <a:spLocks/>
          </p:cNvSpPr>
          <p:nvPr/>
        </p:nvSpPr>
        <p:spPr>
          <a:xfrm>
            <a:off x="9" y="0"/>
            <a:ext cx="100584" cy="1737360"/>
          </a:xfrm>
          <a:prstGeom prst="rect">
            <a:avLst/>
          </a:prstGeom>
          <a:solidFill>
            <a:srgbClr val="FFDB69"/>
          </a:solidFill>
          <a:ln w="12700">
            <a:miter lim="400000"/>
          </a:ln>
        </p:spPr>
        <p:txBody>
          <a:bodyPr lIns="50800" tIns="50800" rIns="50800" bIns="50800" anchor="ctr"/>
          <a:lstStyle/>
          <a:p>
            <a:pPr defTabSz="584200"/>
            <a:endParaRPr lang="en-US" sz="1800" b="0" dirty="0">
              <a:solidFill>
                <a:srgbClr val="FFFFFF"/>
              </a:solidFill>
              <a:latin typeface="+mn-lt"/>
              <a:ea typeface="+mn-ea"/>
              <a:cs typeface="+mn-cs"/>
              <a:sym typeface="Helvetica Neue Medium"/>
            </a:endParaRPr>
          </a:p>
        </p:txBody>
      </p:sp>
    </p:spTree>
    <p:extLst>
      <p:ext uri="{BB962C8B-B14F-4D97-AF65-F5344CB8AC3E}">
        <p14:creationId xmlns:p14="http://schemas.microsoft.com/office/powerpoint/2010/main" val="23622967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1D35021-3027-4B4B-94F9-F5C8CBA107E4}"/>
              </a:ext>
            </a:extLst>
          </p:cNvPr>
          <p:cNvSpPr>
            <a:spLocks noGrp="1"/>
          </p:cNvSpPr>
          <p:nvPr>
            <p:ph type="ftr" sz="quarter" idx="3"/>
          </p:nvPr>
        </p:nvSpPr>
        <p:spPr/>
        <p:txBody>
          <a:bodyPr/>
          <a:lstStyle/>
          <a:p>
            <a:pPr algn="r" defTabSz="821531" hangingPunct="0"/>
            <a:r>
              <a:rPr lang="en-US" b="1" kern="0" dirty="0">
                <a:solidFill>
                  <a:srgbClr val="D6D5D5">
                    <a:lumMod val="90000"/>
                  </a:srgbClr>
                </a:solidFill>
                <a:sym typeface="Helvetica Neue"/>
              </a:rPr>
              <a:t>STREETLIGHT DATA </a:t>
            </a:r>
            <a:r>
              <a:rPr lang="en-US" kern="0" dirty="0">
                <a:solidFill>
                  <a:srgbClr val="D6D5D5">
                    <a:lumMod val="90000"/>
                  </a:srgbClr>
                </a:solidFill>
                <a:sym typeface="Helvetica Neue"/>
              </a:rPr>
              <a:t>PROPRIETARY &amp; CONFIDENTIAL  |</a:t>
            </a:r>
          </a:p>
        </p:txBody>
      </p:sp>
      <p:sp>
        <p:nvSpPr>
          <p:cNvPr id="3" name="Slide Number Placeholder 2">
            <a:extLst>
              <a:ext uri="{FF2B5EF4-FFF2-40B4-BE49-F238E27FC236}">
                <a16:creationId xmlns:a16="http://schemas.microsoft.com/office/drawing/2014/main" id="{9E378294-D3AE-4AAA-A2A6-86BB441CD3F5}"/>
              </a:ext>
            </a:extLst>
          </p:cNvPr>
          <p:cNvSpPr>
            <a:spLocks noGrp="1"/>
          </p:cNvSpPr>
          <p:nvPr>
            <p:ph type="sldNum" sz="quarter" idx="4"/>
          </p:nvPr>
        </p:nvSpPr>
        <p:spPr/>
        <p:txBody>
          <a:bodyPr/>
          <a:lstStyle/>
          <a:p>
            <a:fld id="{A5A667CB-AF5C-40BE-88D3-7302B392C195}" type="slidenum">
              <a:rPr lang="en-US" smtClean="0"/>
              <a:pPr/>
              <a:t>8</a:t>
            </a:fld>
            <a:endParaRPr lang="en-US" dirty="0"/>
          </a:p>
        </p:txBody>
      </p:sp>
      <p:sp>
        <p:nvSpPr>
          <p:cNvPr id="5" name="Text Placeholder 4">
            <a:extLst>
              <a:ext uri="{FF2B5EF4-FFF2-40B4-BE49-F238E27FC236}">
                <a16:creationId xmlns:a16="http://schemas.microsoft.com/office/drawing/2014/main" id="{787B937D-5A0C-4D6D-A982-28EDF563DA1B}"/>
              </a:ext>
            </a:extLst>
          </p:cNvPr>
          <p:cNvSpPr>
            <a:spLocks noGrp="1"/>
          </p:cNvSpPr>
          <p:nvPr>
            <p:ph type="body" sz="quarter" idx="15"/>
          </p:nvPr>
        </p:nvSpPr>
        <p:spPr>
          <a:xfrm>
            <a:off x="402976" y="2185871"/>
            <a:ext cx="9247800" cy="1531653"/>
          </a:xfrm>
        </p:spPr>
        <p:txBody>
          <a:bodyPr>
            <a:normAutofit/>
          </a:bodyPr>
          <a:lstStyle/>
          <a:p>
            <a:r>
              <a:rPr lang="en-US" sz="3800" dirty="0">
                <a:latin typeface="Arial" panose="020B0604020202020204" pitchFamily="34" charset="0"/>
                <a:cs typeface="Arial" panose="020B0604020202020204" pitchFamily="34" charset="0"/>
              </a:rPr>
              <a:t>Examples of Multimode Solving</a:t>
            </a:r>
          </a:p>
          <a:p>
            <a:r>
              <a:rPr lang="en-US" sz="3800" dirty="0">
                <a:latin typeface="Arial" panose="020B0604020202020204" pitchFamily="34" charset="0"/>
                <a:cs typeface="Arial" panose="020B0604020202020204" pitchFamily="34" charset="0"/>
              </a:rPr>
              <a:t>Active Transportation Problems</a:t>
            </a:r>
          </a:p>
        </p:txBody>
      </p:sp>
      <p:sp>
        <p:nvSpPr>
          <p:cNvPr id="6" name="Text Placeholder 5">
            <a:extLst>
              <a:ext uri="{FF2B5EF4-FFF2-40B4-BE49-F238E27FC236}">
                <a16:creationId xmlns:a16="http://schemas.microsoft.com/office/drawing/2014/main" id="{20F832E9-37D0-44B5-B221-DE56C8AF2E44}"/>
              </a:ext>
            </a:extLst>
          </p:cNvPr>
          <p:cNvSpPr>
            <a:spLocks noGrp="1"/>
          </p:cNvSpPr>
          <p:nvPr>
            <p:ph type="body" sz="quarter" idx="16"/>
          </p:nvPr>
        </p:nvSpPr>
        <p:spPr/>
        <p:txBody>
          <a:bodyPr/>
          <a:lstStyle/>
          <a:p>
            <a:r>
              <a:rPr lang="en-US" dirty="0">
                <a:latin typeface="Arial" panose="020B0604020202020204" pitchFamily="34" charset="0"/>
                <a:cs typeface="Arial" panose="020B0604020202020204" pitchFamily="34" charset="0"/>
              </a:rPr>
              <a:t>Section III</a:t>
            </a:r>
          </a:p>
        </p:txBody>
      </p:sp>
    </p:spTree>
    <p:extLst>
      <p:ext uri="{BB962C8B-B14F-4D97-AF65-F5344CB8AC3E}">
        <p14:creationId xmlns:p14="http://schemas.microsoft.com/office/powerpoint/2010/main" val="1248524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25ACA8B-60CD-CD46-B207-315247285388}"/>
              </a:ext>
            </a:extLst>
          </p:cNvPr>
          <p:cNvSpPr>
            <a:spLocks noGrp="1"/>
          </p:cNvSpPr>
          <p:nvPr>
            <p:ph type="ftr" sz="quarter" idx="3"/>
          </p:nvPr>
        </p:nvSpPr>
        <p:spPr/>
        <p:txBody>
          <a:bodyPr/>
          <a:lstStyle/>
          <a:p>
            <a:pPr algn="r" defTabSz="821531" hangingPunct="0"/>
            <a:r>
              <a:rPr lang="en-US" b="1" kern="0">
                <a:solidFill>
                  <a:srgbClr val="D6D5D5">
                    <a:lumMod val="90000"/>
                  </a:srgbClr>
                </a:solidFill>
                <a:sym typeface="Helvetica Neue"/>
              </a:rPr>
              <a:t>STREETLIGHT DATA </a:t>
            </a:r>
            <a:r>
              <a:rPr lang="en-US" kern="0">
                <a:solidFill>
                  <a:srgbClr val="D6D5D5">
                    <a:lumMod val="90000"/>
                  </a:srgbClr>
                </a:solidFill>
                <a:sym typeface="Helvetica Neue"/>
              </a:rPr>
              <a:t>PROPRIETARY AND CONFIDENTIAL </a:t>
            </a:r>
            <a:r>
              <a:rPr lang="en-US" b="1" kern="0">
                <a:solidFill>
                  <a:srgbClr val="D6D5D5">
                    <a:lumMod val="90000"/>
                  </a:srgbClr>
                </a:solidFill>
                <a:sym typeface="Helvetica Neue"/>
              </a:rPr>
              <a:t>|</a:t>
            </a:r>
            <a:endParaRPr lang="en-US" kern="0" dirty="0">
              <a:solidFill>
                <a:srgbClr val="D6D5D5">
                  <a:lumMod val="90000"/>
                </a:srgbClr>
              </a:solidFill>
              <a:sym typeface="Helvetica Neue"/>
            </a:endParaRPr>
          </a:p>
        </p:txBody>
      </p:sp>
      <p:sp>
        <p:nvSpPr>
          <p:cNvPr id="3" name="Slide Number Placeholder 2">
            <a:extLst>
              <a:ext uri="{FF2B5EF4-FFF2-40B4-BE49-F238E27FC236}">
                <a16:creationId xmlns:a16="http://schemas.microsoft.com/office/drawing/2014/main" id="{30B81904-FCC8-334F-875F-5C4C791836EF}"/>
              </a:ext>
            </a:extLst>
          </p:cNvPr>
          <p:cNvSpPr>
            <a:spLocks noGrp="1"/>
          </p:cNvSpPr>
          <p:nvPr>
            <p:ph type="sldNum" sz="quarter" idx="4"/>
          </p:nvPr>
        </p:nvSpPr>
        <p:spPr/>
        <p:txBody>
          <a:bodyPr/>
          <a:lstStyle/>
          <a:p>
            <a:fld id="{A5A667CB-AF5C-40BE-88D3-7302B392C195}" type="slidenum">
              <a:rPr lang="en-US" smtClean="0"/>
              <a:pPr/>
              <a:t>9</a:t>
            </a:fld>
            <a:endParaRPr lang="en-US" dirty="0"/>
          </a:p>
        </p:txBody>
      </p:sp>
      <p:sp>
        <p:nvSpPr>
          <p:cNvPr id="4" name="Text Placeholder 3">
            <a:extLst>
              <a:ext uri="{FF2B5EF4-FFF2-40B4-BE49-F238E27FC236}">
                <a16:creationId xmlns:a16="http://schemas.microsoft.com/office/drawing/2014/main" id="{3559EE7C-0197-574C-882E-199EC234D2CF}"/>
              </a:ext>
            </a:extLst>
          </p:cNvPr>
          <p:cNvSpPr>
            <a:spLocks noGrp="1"/>
          </p:cNvSpPr>
          <p:nvPr>
            <p:ph type="body" sz="quarter" idx="11"/>
          </p:nvPr>
        </p:nvSpPr>
        <p:spPr/>
        <p:txBody>
          <a:bodyPr/>
          <a:lstStyle/>
          <a:p>
            <a:endParaRPr lang="en-US"/>
          </a:p>
        </p:txBody>
      </p:sp>
      <p:sp>
        <p:nvSpPr>
          <p:cNvPr id="5" name="Text Placeholder 4">
            <a:extLst>
              <a:ext uri="{FF2B5EF4-FFF2-40B4-BE49-F238E27FC236}">
                <a16:creationId xmlns:a16="http://schemas.microsoft.com/office/drawing/2014/main" id="{16C8509C-CBAA-4F4C-B194-AB18E47858CB}"/>
              </a:ext>
            </a:extLst>
          </p:cNvPr>
          <p:cNvSpPr>
            <a:spLocks noGrp="1"/>
          </p:cNvSpPr>
          <p:nvPr>
            <p:ph type="body" sz="quarter" idx="15"/>
          </p:nvPr>
        </p:nvSpPr>
        <p:spPr/>
        <p:txBody>
          <a:bodyPr/>
          <a:lstStyle/>
          <a:p>
            <a:endParaRPr lang="en-US"/>
          </a:p>
        </p:txBody>
      </p:sp>
      <p:sp>
        <p:nvSpPr>
          <p:cNvPr id="6" name="Text Placeholder 5">
            <a:extLst>
              <a:ext uri="{FF2B5EF4-FFF2-40B4-BE49-F238E27FC236}">
                <a16:creationId xmlns:a16="http://schemas.microsoft.com/office/drawing/2014/main" id="{4DAF08D3-0F84-4548-A387-A98CD92E468E}"/>
              </a:ext>
            </a:extLst>
          </p:cNvPr>
          <p:cNvSpPr>
            <a:spLocks noGrp="1"/>
          </p:cNvSpPr>
          <p:nvPr>
            <p:ph type="body" sz="quarter" idx="16"/>
          </p:nvPr>
        </p:nvSpPr>
        <p:spPr/>
        <p:txBody>
          <a:bodyPr/>
          <a:lstStyle/>
          <a:p>
            <a:endParaRPr lang="en-US"/>
          </a:p>
        </p:txBody>
      </p:sp>
    </p:spTree>
    <p:extLst>
      <p:ext uri="{BB962C8B-B14F-4D97-AF65-F5344CB8AC3E}">
        <p14:creationId xmlns:p14="http://schemas.microsoft.com/office/powerpoint/2010/main" val="826741127"/>
      </p:ext>
    </p:extLst>
  </p:cSld>
  <p:clrMapOvr>
    <a:masterClrMapping/>
  </p:clrMapOvr>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5A5A5A"/>
      </a:dk2>
      <a:lt2>
        <a:srgbClr val="4D4D4D"/>
      </a:lt2>
      <a:accent1>
        <a:srgbClr val="FFDA72"/>
      </a:accent1>
      <a:accent2>
        <a:srgbClr val="FDBF2E"/>
      </a:accent2>
      <a:accent3>
        <a:srgbClr val="EBF5FF"/>
      </a:accent3>
      <a:accent4>
        <a:srgbClr val="679ED7"/>
      </a:accent4>
      <a:accent5>
        <a:srgbClr val="317BAF"/>
      </a:accent5>
      <a:accent6>
        <a:srgbClr val="317BAF"/>
      </a:accent6>
      <a:hlink>
        <a:srgbClr val="0563C1"/>
      </a:hlink>
      <a:folHlink>
        <a:srgbClr val="214E7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4228</TotalTime>
  <Words>871</Words>
  <Application>Microsoft Macintosh PowerPoint</Application>
  <PresentationFormat>Widescreen</PresentationFormat>
  <Paragraphs>93</Paragraphs>
  <Slides>17</Slides>
  <Notes>6</Notes>
  <HiddenSlides>0</HiddenSlides>
  <MMClips>2</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17</vt:i4>
      </vt:variant>
    </vt:vector>
  </HeadingPairs>
  <TitlesOfParts>
    <vt:vector size="22" baseType="lpstr">
      <vt:lpstr>Arial</vt:lpstr>
      <vt:lpstr>Calibri</vt:lpstr>
      <vt:lpstr>Franklin Gothic Medium</vt:lpstr>
      <vt:lpstr>Muli</vt:lpstr>
      <vt:lpstr>Office Theme</vt:lpstr>
      <vt:lpstr>Activating Big Data for Active Transportation with a Statewide Data Platform</vt:lpstr>
      <vt:lpstr>We process trillions of geospatial data points to measure how pedestrians, bikes and vehicles interact.</vt:lpstr>
      <vt:lpstr>What Big Data are we working with?</vt:lpstr>
      <vt:lpstr>Group Points into Mode-Assigned Trips Using Machine Learning </vt:lpstr>
      <vt:lpstr>Validation – Compare to Permanent Counters San Francisco Municipal Transportation Agency (SFMTA)</vt:lpstr>
      <vt:lpstr>PowerPoint Presentation</vt:lpstr>
      <vt:lpstr>Which Bike and Pedestrian Metrics?</vt:lpstr>
      <vt:lpstr>PowerPoint Presentation</vt:lpstr>
      <vt:lpstr>PowerPoint Presentation</vt:lpstr>
      <vt:lpstr>HRTPO wins funds by showing tourist attraction of bike lanes</vt:lpstr>
      <vt:lpstr>Lawrence, KS Existing Bike Lanes</vt:lpstr>
      <vt:lpstr>PowerPoint Presentation</vt:lpstr>
      <vt:lpstr>Lawrence, KS Relative Bike Volumes (from StreetLight InSight)</vt:lpstr>
      <vt:lpstr>Lawrence, KS Relative Bike Volumes (from StreetLight InSight)           Bike lane           No bike lane (maybe a sharrow)</vt:lpstr>
      <vt:lpstr>Caltrans Project Prioritization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Martin Morzynski</dc:creator>
  <cp:lastModifiedBy>Microsoft Office User</cp:lastModifiedBy>
  <cp:revision>135</cp:revision>
  <dcterms:created xsi:type="dcterms:W3CDTF">2019-01-07T02:41:13Z</dcterms:created>
  <dcterms:modified xsi:type="dcterms:W3CDTF">2019-06-03T01:32:30Z</dcterms:modified>
</cp:coreProperties>
</file>